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56" r:id="rId2"/>
    <p:sldId id="279" r:id="rId3"/>
    <p:sldId id="257" r:id="rId4"/>
    <p:sldId id="258" r:id="rId5"/>
    <p:sldId id="263" r:id="rId6"/>
    <p:sldId id="259" r:id="rId7"/>
    <p:sldId id="274" r:id="rId8"/>
    <p:sldId id="275" r:id="rId9"/>
    <p:sldId id="277" r:id="rId10"/>
    <p:sldId id="278" r:id="rId11"/>
    <p:sldId id="262" r:id="rId12"/>
    <p:sldId id="276" r:id="rId13"/>
    <p:sldId id="270" r:id="rId14"/>
    <p:sldId id="280" r:id="rId15"/>
    <p:sldId id="281" r:id="rId16"/>
    <p:sldId id="282" r:id="rId17"/>
    <p:sldId id="271" r:id="rId18"/>
    <p:sldId id="283" r:id="rId19"/>
    <p:sldId id="284" r:id="rId20"/>
    <p:sldId id="261" r:id="rId21"/>
    <p:sldId id="285" r:id="rId22"/>
    <p:sldId id="286" r:id="rId23"/>
    <p:sldId id="287" r:id="rId24"/>
    <p:sldId id="264" r:id="rId25"/>
    <p:sldId id="266" r:id="rId26"/>
    <p:sldId id="267" r:id="rId27"/>
    <p:sldId id="272" r:id="rId28"/>
    <p:sldId id="265" r:id="rId29"/>
    <p:sldId id="268" r:id="rId30"/>
    <p:sldId id="269"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D074BF-C590-41C3-B0DF-AA00121A61A8}" type="datetimeFigureOut">
              <a:rPr lang="en-US" smtClean="0"/>
              <a:t>06-May-23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D6D946-265A-49B7-939E-E1E67A3DA892}" type="slidenum">
              <a:rPr lang="en-US" smtClean="0"/>
              <a:t>‹#›</a:t>
            </a:fld>
            <a:endParaRPr lang="en-US"/>
          </a:p>
        </p:txBody>
      </p:sp>
    </p:spTree>
    <p:extLst>
      <p:ext uri="{BB962C8B-B14F-4D97-AF65-F5344CB8AC3E}">
        <p14:creationId xmlns:p14="http://schemas.microsoft.com/office/powerpoint/2010/main" val="387738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D6D946-265A-49B7-939E-E1E67A3DA892}" type="slidenum">
              <a:rPr lang="en-US" smtClean="0"/>
              <a:t>29</a:t>
            </a:fld>
            <a:endParaRPr lang="en-US"/>
          </a:p>
        </p:txBody>
      </p:sp>
    </p:spTree>
    <p:extLst>
      <p:ext uri="{BB962C8B-B14F-4D97-AF65-F5344CB8AC3E}">
        <p14:creationId xmlns:p14="http://schemas.microsoft.com/office/powerpoint/2010/main" val="12535391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18479146-8D0B-46F3-97D2-3DA8896257B1}" type="datetimeFigureOut">
              <a:rPr lang="en-US" smtClean="0"/>
              <a:t>06-May-23</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25955923-9A18-4094-921B-3B2EC5672ACB}" type="slidenum">
              <a:rPr lang="en-US" smtClean="0"/>
              <a:t>‹#›</a:t>
            </a:fld>
            <a:endParaRPr lang="en-US"/>
          </a:p>
        </p:txBody>
      </p:sp>
    </p:spTree>
    <p:extLst>
      <p:ext uri="{BB962C8B-B14F-4D97-AF65-F5344CB8AC3E}">
        <p14:creationId xmlns:p14="http://schemas.microsoft.com/office/powerpoint/2010/main" val="89131758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479146-8D0B-46F3-97D2-3DA8896257B1}" type="datetimeFigureOut">
              <a:rPr lang="en-US" smtClean="0"/>
              <a:t>06-May-23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955923-9A18-4094-921B-3B2EC5672ACB}" type="slidenum">
              <a:rPr lang="en-US" smtClean="0"/>
              <a:t>‹#›</a:t>
            </a:fld>
            <a:endParaRPr lang="en-US"/>
          </a:p>
        </p:txBody>
      </p:sp>
    </p:spTree>
    <p:extLst>
      <p:ext uri="{BB962C8B-B14F-4D97-AF65-F5344CB8AC3E}">
        <p14:creationId xmlns:p14="http://schemas.microsoft.com/office/powerpoint/2010/main" val="877104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479146-8D0B-46F3-97D2-3DA8896257B1}" type="datetimeFigureOut">
              <a:rPr lang="en-US" smtClean="0"/>
              <a:t>06-May-23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955923-9A18-4094-921B-3B2EC5672ACB}" type="slidenum">
              <a:rPr lang="en-US" smtClean="0"/>
              <a:t>‹#›</a:t>
            </a:fld>
            <a:endParaRPr lang="en-US"/>
          </a:p>
        </p:txBody>
      </p:sp>
    </p:spTree>
    <p:extLst>
      <p:ext uri="{BB962C8B-B14F-4D97-AF65-F5344CB8AC3E}">
        <p14:creationId xmlns:p14="http://schemas.microsoft.com/office/powerpoint/2010/main" val="3532848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8479146-8D0B-46F3-97D2-3DA8896257B1}" type="datetimeFigureOut">
              <a:rPr lang="en-US" smtClean="0"/>
              <a:t>06-May-23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955923-9A18-4094-921B-3B2EC5672ACB}" type="slidenum">
              <a:rPr lang="en-US" smtClean="0"/>
              <a:t>‹#›</a:t>
            </a:fld>
            <a:endParaRPr lang="en-US"/>
          </a:p>
        </p:txBody>
      </p:sp>
    </p:spTree>
    <p:extLst>
      <p:ext uri="{BB962C8B-B14F-4D97-AF65-F5344CB8AC3E}">
        <p14:creationId xmlns:p14="http://schemas.microsoft.com/office/powerpoint/2010/main" val="1838353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18479146-8D0B-46F3-97D2-3DA8896257B1}" type="datetimeFigureOut">
              <a:rPr lang="en-US" smtClean="0"/>
              <a:t>06-May-23</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25955923-9A18-4094-921B-3B2EC5672ACB}" type="slidenum">
              <a:rPr lang="en-US" smtClean="0"/>
              <a:t>‹#›</a:t>
            </a:fld>
            <a:endParaRPr lang="en-US"/>
          </a:p>
        </p:txBody>
      </p:sp>
    </p:spTree>
    <p:extLst>
      <p:ext uri="{BB962C8B-B14F-4D97-AF65-F5344CB8AC3E}">
        <p14:creationId xmlns:p14="http://schemas.microsoft.com/office/powerpoint/2010/main" val="3458819428"/>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8479146-8D0B-46F3-97D2-3DA8896257B1}" type="datetimeFigureOut">
              <a:rPr lang="en-US" smtClean="0"/>
              <a:t>06-May-23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955923-9A18-4094-921B-3B2EC5672ACB}" type="slidenum">
              <a:rPr lang="en-US" smtClean="0"/>
              <a:t>‹#›</a:t>
            </a:fld>
            <a:endParaRPr lang="en-US"/>
          </a:p>
        </p:txBody>
      </p:sp>
    </p:spTree>
    <p:extLst>
      <p:ext uri="{BB962C8B-B14F-4D97-AF65-F5344CB8AC3E}">
        <p14:creationId xmlns:p14="http://schemas.microsoft.com/office/powerpoint/2010/main" val="4270377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8479146-8D0B-46F3-97D2-3DA8896257B1}" type="datetimeFigureOut">
              <a:rPr lang="en-US" smtClean="0"/>
              <a:t>06-May-23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955923-9A18-4094-921B-3B2EC5672ACB}" type="slidenum">
              <a:rPr lang="en-US" smtClean="0"/>
              <a:t>‹#›</a:t>
            </a:fld>
            <a:endParaRPr lang="en-US"/>
          </a:p>
        </p:txBody>
      </p:sp>
    </p:spTree>
    <p:extLst>
      <p:ext uri="{BB962C8B-B14F-4D97-AF65-F5344CB8AC3E}">
        <p14:creationId xmlns:p14="http://schemas.microsoft.com/office/powerpoint/2010/main" val="3367847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8479146-8D0B-46F3-97D2-3DA8896257B1}" type="datetimeFigureOut">
              <a:rPr lang="en-US" smtClean="0"/>
              <a:t>06-May-23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955923-9A18-4094-921B-3B2EC5672ACB}" type="slidenum">
              <a:rPr lang="en-US" smtClean="0"/>
              <a:t>‹#›</a:t>
            </a:fld>
            <a:endParaRPr lang="en-US"/>
          </a:p>
        </p:txBody>
      </p:sp>
    </p:spTree>
    <p:extLst>
      <p:ext uri="{BB962C8B-B14F-4D97-AF65-F5344CB8AC3E}">
        <p14:creationId xmlns:p14="http://schemas.microsoft.com/office/powerpoint/2010/main" val="3344190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479146-8D0B-46F3-97D2-3DA8896257B1}" type="datetimeFigureOut">
              <a:rPr lang="en-US" smtClean="0"/>
              <a:t>06-May-23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955923-9A18-4094-921B-3B2EC5672ACB}" type="slidenum">
              <a:rPr lang="en-US" smtClean="0"/>
              <a:t>‹#›</a:t>
            </a:fld>
            <a:endParaRPr lang="en-US"/>
          </a:p>
        </p:txBody>
      </p:sp>
    </p:spTree>
    <p:extLst>
      <p:ext uri="{BB962C8B-B14F-4D97-AF65-F5344CB8AC3E}">
        <p14:creationId xmlns:p14="http://schemas.microsoft.com/office/powerpoint/2010/main" val="4048550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18479146-8D0B-46F3-97D2-3DA8896257B1}" type="datetimeFigureOut">
              <a:rPr lang="en-US" smtClean="0"/>
              <a:t>06-May-23</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25955923-9A18-4094-921B-3B2EC5672ACB}"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42017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18479146-8D0B-46F3-97D2-3DA8896257B1}" type="datetimeFigureOut">
              <a:rPr lang="en-US" smtClean="0"/>
              <a:t>06-May-23</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25955923-9A18-4094-921B-3B2EC5672ACB}"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67552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18479146-8D0B-46F3-97D2-3DA8896257B1}" type="datetimeFigureOut">
              <a:rPr lang="en-US" smtClean="0"/>
              <a:t>06-May-23</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25955923-9A18-4094-921B-3B2EC5672ACB}" type="slidenum">
              <a:rPr lang="en-US" smtClean="0"/>
              <a:t>‹#›</a:t>
            </a:fld>
            <a:endParaRPr lang="en-US"/>
          </a:p>
        </p:txBody>
      </p:sp>
    </p:spTree>
    <p:extLst>
      <p:ext uri="{BB962C8B-B14F-4D97-AF65-F5344CB8AC3E}">
        <p14:creationId xmlns:p14="http://schemas.microsoft.com/office/powerpoint/2010/main" val="18517760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rights.az/component/seoglossary/5-huquq/kompensasiya"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z-Latn-AZ" sz="6000" dirty="0"/>
              <a:t>Müqavilənin strukturu və hissələri</a:t>
            </a:r>
          </a:p>
        </p:txBody>
      </p:sp>
      <p:sp>
        <p:nvSpPr>
          <p:cNvPr id="3" name="Subtitle 2"/>
          <p:cNvSpPr>
            <a:spLocks noGrp="1"/>
          </p:cNvSpPr>
          <p:nvPr>
            <p:ph type="subTitle" idx="1"/>
          </p:nvPr>
        </p:nvSpPr>
        <p:spPr/>
        <p:txBody>
          <a:bodyPr/>
          <a:lstStyle/>
          <a:p>
            <a:endParaRPr lang="en-US" dirty="0"/>
          </a:p>
        </p:txBody>
      </p:sp>
      <p:sp>
        <p:nvSpPr>
          <p:cNvPr id="5" name="Subtitle 2"/>
          <p:cNvSpPr txBox="1">
            <a:spLocks/>
          </p:cNvSpPr>
          <p:nvPr/>
        </p:nvSpPr>
        <p:spPr>
          <a:xfrm>
            <a:off x="5260769" y="1282535"/>
            <a:ext cx="1686296" cy="612794"/>
          </a:xfrm>
          <a:prstGeom prst="rect">
            <a:avLst/>
          </a:prstGeom>
        </p:spPr>
        <p:txBody>
          <a:bodyPr vert="horz" lIns="91440" tIns="45720" rIns="91440" bIns="45720" rtlCol="0">
            <a:noAutofit/>
          </a:bodyPr>
          <a:lstStyle>
            <a:lvl1pPr marL="0" indent="0" algn="ctr" defTabSz="914400" rtl="0" eaLnBrk="1" latinLnBrk="0" hangingPunct="1">
              <a:lnSpc>
                <a:spcPct val="100000"/>
              </a:lnSpc>
              <a:spcBef>
                <a:spcPts val="0"/>
              </a:spcBef>
              <a:spcAft>
                <a:spcPts val="0"/>
              </a:spcAft>
              <a:buClr>
                <a:schemeClr val="tx1">
                  <a:lumMod val="85000"/>
                  <a:lumOff val="15000"/>
                </a:schemeClr>
              </a:buClr>
              <a:buFont typeface="Garamond" pitchFamily="18" charset="0"/>
              <a:buNone/>
              <a:defRPr sz="1600" kern="1200" spc="80" baseline="0">
                <a:solidFill>
                  <a:schemeClr val="tx1"/>
                </a:solidFill>
                <a:latin typeface="+mn-lt"/>
                <a:ea typeface="+mn-ea"/>
                <a:cs typeface="+mn-cs"/>
              </a:defRPr>
            </a:lvl1pPr>
            <a:lvl2pPr marL="4572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2pPr>
            <a:lvl3pPr marL="9144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3pPr>
            <a:lvl4pPr marL="13716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4pPr>
            <a:lvl5pPr marL="18288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5pPr>
            <a:lvl6pPr marL="22860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8pPr>
            <a:lvl9pPr marL="36576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9pPr>
          </a:lstStyle>
          <a:p>
            <a:r>
              <a:rPr lang="en-US" sz="2800" b="1"/>
              <a:t>1</a:t>
            </a:r>
            <a:endParaRPr lang="en-US" sz="2800" b="1" dirty="0"/>
          </a:p>
          <a:p>
            <a:endParaRPr lang="en-US" sz="2800" b="1" dirty="0"/>
          </a:p>
        </p:txBody>
      </p:sp>
    </p:spTree>
    <p:extLst>
      <p:ext uri="{BB962C8B-B14F-4D97-AF65-F5344CB8AC3E}">
        <p14:creationId xmlns:p14="http://schemas.microsoft.com/office/powerpoint/2010/main" val="16681314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973777"/>
            <a:ext cx="10058400" cy="5061263"/>
          </a:xfrm>
        </p:spPr>
        <p:txBody>
          <a:bodyPr/>
          <a:lstStyle/>
          <a:p>
            <a:r>
              <a:rPr lang="en-US" dirty="0" err="1"/>
              <a:t>Misal</a:t>
            </a:r>
            <a:r>
              <a:rPr lang="en-US" dirty="0"/>
              <a:t>:   </a:t>
            </a:r>
            <a:r>
              <a:rPr lang="en-US" dirty="0" err="1"/>
              <a:t>Tərəflər</a:t>
            </a:r>
            <a:r>
              <a:rPr lang="en-US" dirty="0"/>
              <a:t>  </a:t>
            </a:r>
            <a:r>
              <a:rPr lang="en-US" dirty="0" err="1"/>
              <a:t>anlayır</a:t>
            </a:r>
            <a:r>
              <a:rPr lang="en-US" dirty="0"/>
              <a:t>  </a:t>
            </a:r>
            <a:r>
              <a:rPr lang="en-US" dirty="0" err="1"/>
              <a:t>və</a:t>
            </a:r>
            <a:r>
              <a:rPr lang="en-US" dirty="0"/>
              <a:t>  </a:t>
            </a:r>
            <a:r>
              <a:rPr lang="en-US" dirty="0" err="1"/>
              <a:t>bəyan</a:t>
            </a:r>
            <a:r>
              <a:rPr lang="en-US" dirty="0"/>
              <a:t>  </a:t>
            </a:r>
            <a:r>
              <a:rPr lang="en-US" dirty="0" err="1"/>
              <a:t>edirlər</a:t>
            </a:r>
            <a:r>
              <a:rPr lang="en-US" dirty="0"/>
              <a:t>  </a:t>
            </a:r>
            <a:r>
              <a:rPr lang="en-US" dirty="0" err="1"/>
              <a:t>ki</a:t>
            </a:r>
            <a:r>
              <a:rPr lang="en-US" dirty="0"/>
              <a:t>,  İnvestor  </a:t>
            </a:r>
            <a:r>
              <a:rPr lang="en-US" dirty="0" err="1"/>
              <a:t>bu</a:t>
            </a:r>
            <a:r>
              <a:rPr lang="en-US" dirty="0"/>
              <a:t>  </a:t>
            </a:r>
            <a:r>
              <a:rPr lang="en-US" dirty="0" err="1"/>
              <a:t>Müqaviləni</a:t>
            </a:r>
            <a:r>
              <a:rPr lang="en-US" dirty="0"/>
              <a:t>  </a:t>
            </a:r>
            <a:r>
              <a:rPr lang="en-US" dirty="0" err="1"/>
              <a:t>birgə</a:t>
            </a:r>
            <a:r>
              <a:rPr lang="en-US" dirty="0"/>
              <a:t> </a:t>
            </a:r>
            <a:r>
              <a:rPr lang="en-US" dirty="0" err="1"/>
              <a:t>fəaliyyətin</a:t>
            </a:r>
            <a:r>
              <a:rPr lang="en-US" dirty="0"/>
              <a:t>  </a:t>
            </a:r>
            <a:r>
              <a:rPr lang="en-US" dirty="0" err="1"/>
              <a:t>ən</a:t>
            </a:r>
            <a:r>
              <a:rPr lang="en-US" dirty="0"/>
              <a:t>  </a:t>
            </a:r>
            <a:r>
              <a:rPr lang="en-US" dirty="0" err="1"/>
              <a:t>azından</a:t>
            </a:r>
            <a:r>
              <a:rPr lang="en-US" dirty="0"/>
              <a:t>  10  </a:t>
            </a:r>
            <a:r>
              <a:rPr lang="en-US" dirty="0" err="1"/>
              <a:t>il</a:t>
            </a:r>
            <a:r>
              <a:rPr lang="en-US" dirty="0"/>
              <a:t>  </a:t>
            </a:r>
            <a:r>
              <a:rPr lang="en-US" dirty="0" err="1"/>
              <a:t>davam</a:t>
            </a:r>
            <a:r>
              <a:rPr lang="en-US" dirty="0"/>
              <a:t>  </a:t>
            </a:r>
            <a:r>
              <a:rPr lang="en-US" dirty="0" err="1"/>
              <a:t>edəcəyinə</a:t>
            </a:r>
            <a:r>
              <a:rPr lang="en-US" dirty="0"/>
              <a:t>  </a:t>
            </a:r>
            <a:r>
              <a:rPr lang="en-US" dirty="0" err="1"/>
              <a:t>əsaslanaraq</a:t>
            </a:r>
            <a:r>
              <a:rPr lang="en-US" dirty="0"/>
              <a:t>  </a:t>
            </a:r>
            <a:r>
              <a:rPr lang="en-US" dirty="0" err="1"/>
              <a:t>imzalamış</a:t>
            </a:r>
            <a:r>
              <a:rPr lang="en-US" dirty="0"/>
              <a:t>  </a:t>
            </a:r>
            <a:r>
              <a:rPr lang="en-US" dirty="0" err="1"/>
              <a:t>və</a:t>
            </a:r>
            <a:r>
              <a:rPr lang="en-US" dirty="0"/>
              <a:t> </a:t>
            </a:r>
            <a:r>
              <a:rPr lang="en-US" dirty="0" err="1"/>
              <a:t>Şirkətə</a:t>
            </a:r>
            <a:r>
              <a:rPr lang="en-US" dirty="0"/>
              <a:t> </a:t>
            </a:r>
            <a:r>
              <a:rPr lang="en-US" dirty="0" err="1"/>
              <a:t>investisiyanı</a:t>
            </a:r>
            <a:r>
              <a:rPr lang="en-US" dirty="0"/>
              <a:t> </a:t>
            </a:r>
            <a:r>
              <a:rPr lang="en-US" dirty="0" err="1"/>
              <a:t>qoymağı</a:t>
            </a:r>
            <a:r>
              <a:rPr lang="en-US" dirty="0"/>
              <a:t> </a:t>
            </a:r>
            <a:r>
              <a:rPr lang="en-US" dirty="0" err="1"/>
              <a:t>öhdəsinə</a:t>
            </a:r>
            <a:r>
              <a:rPr lang="en-US" dirty="0"/>
              <a:t> </a:t>
            </a:r>
            <a:r>
              <a:rPr lang="en-US" dirty="0" err="1"/>
              <a:t>götürmüşdür</a:t>
            </a:r>
            <a:r>
              <a:rPr lang="en-US" dirty="0"/>
              <a:t>.  </a:t>
            </a:r>
            <a:r>
              <a:rPr lang="en-US" dirty="0" err="1"/>
              <a:t>Əgər</a:t>
            </a:r>
            <a:r>
              <a:rPr lang="en-US" dirty="0"/>
              <a:t> </a:t>
            </a:r>
            <a:r>
              <a:rPr lang="en-US" dirty="0" err="1"/>
              <a:t>bu</a:t>
            </a:r>
            <a:r>
              <a:rPr lang="en-US" dirty="0"/>
              <a:t> Müqavilə 10 </a:t>
            </a:r>
            <a:r>
              <a:rPr lang="en-US" dirty="0" err="1"/>
              <a:t>ildən</a:t>
            </a:r>
            <a:r>
              <a:rPr lang="en-US" dirty="0"/>
              <a:t>  </a:t>
            </a:r>
            <a:r>
              <a:rPr lang="en-US" dirty="0" err="1"/>
              <a:t>az</a:t>
            </a:r>
            <a:r>
              <a:rPr lang="en-US" dirty="0"/>
              <a:t>  </a:t>
            </a:r>
            <a:r>
              <a:rPr lang="en-US" dirty="0" err="1"/>
              <a:t>müddətdən</a:t>
            </a:r>
            <a:r>
              <a:rPr lang="en-US" dirty="0"/>
              <a:t>  </a:t>
            </a:r>
            <a:r>
              <a:rPr lang="en-US" dirty="0" err="1"/>
              <a:t>ərzində</a:t>
            </a:r>
            <a:r>
              <a:rPr lang="en-US" dirty="0"/>
              <a:t>,  </a:t>
            </a:r>
            <a:r>
              <a:rPr lang="en-US" dirty="0" err="1"/>
              <a:t>İnvestorun</a:t>
            </a:r>
            <a:r>
              <a:rPr lang="en-US" dirty="0"/>
              <a:t>  </a:t>
            </a:r>
            <a:r>
              <a:rPr lang="en-US" dirty="0" err="1"/>
              <a:t>günahı</a:t>
            </a:r>
            <a:r>
              <a:rPr lang="en-US" dirty="0"/>
              <a:t>  </a:t>
            </a:r>
            <a:r>
              <a:rPr lang="en-US" dirty="0" err="1"/>
              <a:t>üzündən</a:t>
            </a:r>
            <a:r>
              <a:rPr lang="en-US" dirty="0"/>
              <a:t>  </a:t>
            </a:r>
            <a:r>
              <a:rPr lang="en-US" dirty="0" err="1"/>
              <a:t>ləğv</a:t>
            </a:r>
            <a:r>
              <a:rPr lang="en-US" dirty="0"/>
              <a:t>  </a:t>
            </a:r>
            <a:r>
              <a:rPr lang="en-US" dirty="0" err="1"/>
              <a:t>olunma</a:t>
            </a:r>
            <a:r>
              <a:rPr lang="en-US" dirty="0"/>
              <a:t> </a:t>
            </a:r>
            <a:r>
              <a:rPr lang="en-US" dirty="0" err="1"/>
              <a:t>halları</a:t>
            </a:r>
            <a:r>
              <a:rPr lang="en-US" dirty="0"/>
              <a:t>  </a:t>
            </a:r>
            <a:r>
              <a:rPr lang="en-US" dirty="0" err="1"/>
              <a:t>istisna</a:t>
            </a:r>
            <a:r>
              <a:rPr lang="en-US" dirty="0"/>
              <a:t>  </a:t>
            </a:r>
            <a:r>
              <a:rPr lang="en-US" dirty="0" err="1"/>
              <a:t>olmaqla</a:t>
            </a:r>
            <a:r>
              <a:rPr lang="en-US" dirty="0"/>
              <a:t>,  </a:t>
            </a:r>
            <a:r>
              <a:rPr lang="en-US" dirty="0" err="1"/>
              <a:t>hər</a:t>
            </a:r>
            <a:r>
              <a:rPr lang="en-US" dirty="0"/>
              <a:t>  </a:t>
            </a:r>
            <a:r>
              <a:rPr lang="en-US" dirty="0" err="1"/>
              <a:t>hansı</a:t>
            </a:r>
            <a:r>
              <a:rPr lang="en-US" dirty="0"/>
              <a:t>  </a:t>
            </a:r>
            <a:r>
              <a:rPr lang="en-US" dirty="0" err="1"/>
              <a:t>səbəbdən</a:t>
            </a:r>
            <a:r>
              <a:rPr lang="en-US" dirty="0"/>
              <a:t>  </a:t>
            </a:r>
            <a:r>
              <a:rPr lang="en-US" dirty="0" err="1"/>
              <a:t>ləğv</a:t>
            </a:r>
            <a:r>
              <a:rPr lang="en-US" dirty="0"/>
              <a:t>  </a:t>
            </a:r>
            <a:r>
              <a:rPr lang="en-US" dirty="0" err="1"/>
              <a:t>olunarsa</a:t>
            </a:r>
            <a:r>
              <a:rPr lang="en-US" dirty="0"/>
              <a:t>  </a:t>
            </a:r>
            <a:r>
              <a:rPr lang="en-US" dirty="0" err="1"/>
              <a:t>İnvestorun</a:t>
            </a:r>
            <a:r>
              <a:rPr lang="en-US" dirty="0"/>
              <a:t> </a:t>
            </a:r>
            <a:r>
              <a:rPr lang="en-US" dirty="0" err="1"/>
              <a:t>Şirkətdən</a:t>
            </a:r>
            <a:r>
              <a:rPr lang="en-US" dirty="0"/>
              <a:t>  </a:t>
            </a:r>
            <a:r>
              <a:rPr lang="en-US" dirty="0" err="1"/>
              <a:t>və</a:t>
            </a:r>
            <a:r>
              <a:rPr lang="en-US" dirty="0"/>
              <a:t>  </a:t>
            </a:r>
            <a:r>
              <a:rPr lang="en-US" dirty="0" err="1"/>
              <a:t>İştirakçılardan</a:t>
            </a:r>
            <a:r>
              <a:rPr lang="en-US" dirty="0"/>
              <a:t>  10/000  </a:t>
            </a:r>
            <a:r>
              <a:rPr lang="en-US" dirty="0" err="1"/>
              <a:t>manat</a:t>
            </a:r>
            <a:r>
              <a:rPr lang="en-US" dirty="0"/>
              <a:t>  </a:t>
            </a:r>
            <a:r>
              <a:rPr lang="en-US" dirty="0" err="1"/>
              <a:t>məbləğində</a:t>
            </a:r>
            <a:r>
              <a:rPr lang="en-US" dirty="0"/>
              <a:t>  </a:t>
            </a:r>
            <a:r>
              <a:rPr lang="en-US" dirty="0" err="1"/>
              <a:t>ləğv</a:t>
            </a:r>
            <a:r>
              <a:rPr lang="en-US" dirty="0"/>
              <a:t>  </a:t>
            </a:r>
            <a:r>
              <a:rPr lang="en-US" dirty="0" err="1"/>
              <a:t>etmə</a:t>
            </a:r>
            <a:r>
              <a:rPr lang="en-US" dirty="0"/>
              <a:t>  </a:t>
            </a:r>
            <a:r>
              <a:rPr lang="en-US" dirty="0" err="1"/>
              <a:t>haqqını</a:t>
            </a:r>
            <a:r>
              <a:rPr lang="en-US" dirty="0"/>
              <a:t> </a:t>
            </a:r>
            <a:r>
              <a:rPr lang="en-US" dirty="0" err="1"/>
              <a:t>tələb</a:t>
            </a:r>
            <a:r>
              <a:rPr lang="en-US" dirty="0"/>
              <a:t> </a:t>
            </a:r>
            <a:r>
              <a:rPr lang="en-US" dirty="0" err="1"/>
              <a:t>etmək</a:t>
            </a:r>
            <a:r>
              <a:rPr lang="en-US" dirty="0"/>
              <a:t> </a:t>
            </a:r>
            <a:r>
              <a:rPr lang="en-US" dirty="0" err="1"/>
              <a:t>hüququ</a:t>
            </a:r>
            <a:r>
              <a:rPr lang="en-US" dirty="0"/>
              <a:t> </a:t>
            </a:r>
            <a:r>
              <a:rPr lang="en-US" dirty="0" err="1"/>
              <a:t>olacaqdır</a:t>
            </a:r>
            <a:r>
              <a:rPr lang="en-US" dirty="0"/>
              <a:t>. </a:t>
            </a:r>
          </a:p>
        </p:txBody>
      </p:sp>
    </p:spTree>
    <p:extLst>
      <p:ext uri="{BB962C8B-B14F-4D97-AF65-F5344CB8AC3E}">
        <p14:creationId xmlns:p14="http://schemas.microsoft.com/office/powerpoint/2010/main" val="4433805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z-Latn-AZ" dirty="0"/>
              <a:t>Tərəflərin hüquqları və vəzifələri (öhdəlikləri)</a:t>
            </a:r>
            <a:endParaRPr lang="en-US" dirty="0"/>
          </a:p>
        </p:txBody>
      </p:sp>
      <p:sp>
        <p:nvSpPr>
          <p:cNvPr id="3" name="Content Placeholder 2"/>
          <p:cNvSpPr>
            <a:spLocks noGrp="1"/>
          </p:cNvSpPr>
          <p:nvPr>
            <p:ph idx="1"/>
          </p:nvPr>
        </p:nvSpPr>
        <p:spPr/>
        <p:txBody>
          <a:bodyPr>
            <a:normAutofit/>
          </a:bodyPr>
          <a:lstStyle/>
          <a:p>
            <a:r>
              <a:rPr lang="en-US" dirty="0" err="1"/>
              <a:t>Müqavilənin</a:t>
            </a:r>
            <a:r>
              <a:rPr lang="en-US" dirty="0"/>
              <a:t> </a:t>
            </a:r>
            <a:r>
              <a:rPr lang="en-US" dirty="0" err="1"/>
              <a:t>böyük</a:t>
            </a:r>
            <a:r>
              <a:rPr lang="en-US" dirty="0"/>
              <a:t> </a:t>
            </a:r>
            <a:r>
              <a:rPr lang="en-US" dirty="0" err="1"/>
              <a:t>bir</a:t>
            </a:r>
            <a:r>
              <a:rPr lang="en-US" dirty="0"/>
              <a:t> </a:t>
            </a:r>
            <a:r>
              <a:rPr lang="en-US" dirty="0" err="1"/>
              <a:t>hissəsi</a:t>
            </a:r>
            <a:r>
              <a:rPr lang="en-US" dirty="0"/>
              <a:t> </a:t>
            </a:r>
            <a:r>
              <a:rPr lang="en-US" dirty="0" err="1"/>
              <a:t>öhdəliklər</a:t>
            </a:r>
            <a:r>
              <a:rPr lang="en-US" dirty="0"/>
              <a:t> </a:t>
            </a:r>
            <a:r>
              <a:rPr lang="en-US" dirty="0" err="1"/>
              <a:t>və</a:t>
            </a:r>
            <a:r>
              <a:rPr lang="en-US" dirty="0"/>
              <a:t> </a:t>
            </a:r>
            <a:r>
              <a:rPr lang="en-US" dirty="0" err="1"/>
              <a:t>hüquqlardan</a:t>
            </a:r>
            <a:r>
              <a:rPr lang="en-US" dirty="0"/>
              <a:t> </a:t>
            </a:r>
            <a:r>
              <a:rPr lang="en-US" dirty="0" err="1"/>
              <a:t>ibarətdir</a:t>
            </a:r>
            <a:r>
              <a:rPr lang="en-US" dirty="0"/>
              <a:t>. </a:t>
            </a:r>
            <a:endParaRPr lang="az-Latn-AZ" dirty="0"/>
          </a:p>
          <a:p>
            <a:r>
              <a:rPr lang="en-US" dirty="0" err="1"/>
              <a:t>Öhdəlik</a:t>
            </a:r>
            <a:r>
              <a:rPr lang="en-US" dirty="0"/>
              <a:t> </a:t>
            </a:r>
            <a:r>
              <a:rPr lang="en-US" dirty="0" err="1"/>
              <a:t>hüququn</a:t>
            </a:r>
            <a:r>
              <a:rPr lang="en-US" dirty="0"/>
              <a:t> </a:t>
            </a:r>
            <a:r>
              <a:rPr lang="en-US" dirty="0" err="1"/>
              <a:t>əks</a:t>
            </a:r>
            <a:r>
              <a:rPr lang="en-US" dirty="0"/>
              <a:t>  </a:t>
            </a:r>
            <a:r>
              <a:rPr lang="en-US" dirty="0" err="1"/>
              <a:t>tərəfidir</a:t>
            </a:r>
            <a:r>
              <a:rPr lang="en-US" dirty="0"/>
              <a:t>:    </a:t>
            </a:r>
            <a:r>
              <a:rPr lang="en-US" dirty="0" err="1"/>
              <a:t>müqavilədə</a:t>
            </a:r>
            <a:r>
              <a:rPr lang="en-US" dirty="0"/>
              <a:t>  </a:t>
            </a:r>
            <a:r>
              <a:rPr lang="en-US" dirty="0" err="1"/>
              <a:t>adətən</a:t>
            </a:r>
            <a:r>
              <a:rPr lang="en-US" dirty="0"/>
              <a:t>  </a:t>
            </a:r>
            <a:r>
              <a:rPr lang="en-US" dirty="0" err="1"/>
              <a:t>bir</a:t>
            </a:r>
            <a:r>
              <a:rPr lang="en-US" dirty="0"/>
              <a:t>  </a:t>
            </a:r>
            <a:r>
              <a:rPr lang="en-US" dirty="0" err="1"/>
              <a:t>tərəfin</a:t>
            </a:r>
            <a:r>
              <a:rPr lang="en-US" dirty="0"/>
              <a:t>  </a:t>
            </a:r>
            <a:r>
              <a:rPr lang="en-US" dirty="0" err="1"/>
              <a:t>öhdəliyi</a:t>
            </a:r>
            <a:r>
              <a:rPr lang="en-US" dirty="0"/>
              <a:t>  (</a:t>
            </a:r>
            <a:r>
              <a:rPr lang="en-US" dirty="0" err="1"/>
              <a:t>hüququ</a:t>
            </a:r>
            <a:r>
              <a:rPr lang="en-US" dirty="0"/>
              <a:t>)  </a:t>
            </a:r>
            <a:r>
              <a:rPr lang="en-US" dirty="0" err="1"/>
              <a:t>digər</a:t>
            </a:r>
            <a:r>
              <a:rPr lang="en-US" dirty="0"/>
              <a:t>  </a:t>
            </a:r>
            <a:r>
              <a:rPr lang="en-US" dirty="0" err="1"/>
              <a:t>tərəfin</a:t>
            </a:r>
            <a:r>
              <a:rPr lang="en-US" dirty="0"/>
              <a:t>  </a:t>
            </a:r>
            <a:r>
              <a:rPr lang="en-US" dirty="0" err="1"/>
              <a:t>hüququ</a:t>
            </a:r>
            <a:r>
              <a:rPr lang="en-US" dirty="0"/>
              <a:t> (</a:t>
            </a:r>
            <a:r>
              <a:rPr lang="en-US" dirty="0" err="1"/>
              <a:t>öhdəliyi</a:t>
            </a:r>
            <a:r>
              <a:rPr lang="en-US" dirty="0"/>
              <a:t>) </a:t>
            </a:r>
            <a:r>
              <a:rPr lang="en-US" dirty="0" err="1"/>
              <a:t>olur</a:t>
            </a:r>
            <a:r>
              <a:rPr lang="en-US" dirty="0"/>
              <a:t>. </a:t>
            </a:r>
            <a:endParaRPr lang="az-Latn-AZ" dirty="0"/>
          </a:p>
          <a:p>
            <a:r>
              <a:rPr lang="en-US" dirty="0" err="1"/>
              <a:t>Bir</a:t>
            </a:r>
            <a:r>
              <a:rPr lang="en-US" dirty="0"/>
              <a:t> </a:t>
            </a:r>
            <a:r>
              <a:rPr lang="en-US" dirty="0" err="1"/>
              <a:t>tərəfin</a:t>
            </a:r>
            <a:r>
              <a:rPr lang="en-US" dirty="0"/>
              <a:t> </a:t>
            </a:r>
            <a:r>
              <a:rPr lang="en-US" dirty="0" err="1"/>
              <a:t>öhdəliyi</a:t>
            </a:r>
            <a:r>
              <a:rPr lang="en-US" dirty="0"/>
              <a:t> o </a:t>
            </a:r>
            <a:r>
              <a:rPr lang="en-US" dirty="0" err="1"/>
              <a:t>deməkdir</a:t>
            </a:r>
            <a:r>
              <a:rPr lang="en-US" dirty="0"/>
              <a:t> </a:t>
            </a:r>
            <a:r>
              <a:rPr lang="en-US" dirty="0" err="1"/>
              <a:t>ki</a:t>
            </a:r>
            <a:r>
              <a:rPr lang="en-US" dirty="0"/>
              <a:t>, </a:t>
            </a:r>
            <a:r>
              <a:rPr lang="en-US" dirty="0" err="1"/>
              <a:t>tərəf</a:t>
            </a:r>
            <a:r>
              <a:rPr lang="en-US" dirty="0"/>
              <a:t> </a:t>
            </a:r>
            <a:r>
              <a:rPr lang="en-US" dirty="0" err="1"/>
              <a:t>müəyyən</a:t>
            </a:r>
            <a:r>
              <a:rPr lang="en-US" dirty="0"/>
              <a:t> </a:t>
            </a:r>
            <a:r>
              <a:rPr lang="en-US" dirty="0" err="1"/>
              <a:t>hərəkəti</a:t>
            </a:r>
            <a:r>
              <a:rPr lang="en-US" dirty="0"/>
              <a:t> </a:t>
            </a:r>
            <a:r>
              <a:rPr lang="en-US" dirty="0" err="1"/>
              <a:t>etməli</a:t>
            </a:r>
            <a:r>
              <a:rPr lang="en-US" dirty="0"/>
              <a:t> </a:t>
            </a:r>
            <a:r>
              <a:rPr lang="en-US" dirty="0" err="1"/>
              <a:t>və</a:t>
            </a:r>
            <a:r>
              <a:rPr lang="en-US" dirty="0"/>
              <a:t> </a:t>
            </a:r>
            <a:r>
              <a:rPr lang="en-US" dirty="0" err="1"/>
              <a:t>ya</a:t>
            </a:r>
            <a:r>
              <a:rPr lang="en-US" dirty="0"/>
              <a:t> </a:t>
            </a:r>
            <a:r>
              <a:rPr lang="en-US" dirty="0" err="1"/>
              <a:t>hər</a:t>
            </a:r>
            <a:r>
              <a:rPr lang="en-US" dirty="0"/>
              <a:t> </a:t>
            </a:r>
            <a:r>
              <a:rPr lang="en-US" dirty="0" err="1"/>
              <a:t>hansı</a:t>
            </a:r>
            <a:r>
              <a:rPr lang="en-US" dirty="0"/>
              <a:t> </a:t>
            </a:r>
            <a:r>
              <a:rPr lang="en-US" dirty="0" err="1"/>
              <a:t>hərəkətin</a:t>
            </a:r>
            <a:r>
              <a:rPr lang="en-US" dirty="0"/>
              <a:t> </a:t>
            </a:r>
            <a:r>
              <a:rPr lang="en-US" dirty="0" err="1"/>
              <a:t>edilməsindən</a:t>
            </a:r>
            <a:r>
              <a:rPr lang="en-US" dirty="0"/>
              <a:t> </a:t>
            </a:r>
            <a:r>
              <a:rPr lang="en-US" dirty="0" err="1"/>
              <a:t>çəkinməli</a:t>
            </a:r>
            <a:r>
              <a:rPr lang="az-Latn-AZ" dirty="0"/>
              <a:t>dir</a:t>
            </a:r>
            <a:r>
              <a:rPr lang="en-US" dirty="0"/>
              <a:t> (</a:t>
            </a:r>
            <a:r>
              <a:rPr lang="en-US" dirty="0" err="1"/>
              <a:t>yəni</a:t>
            </a:r>
            <a:r>
              <a:rPr lang="en-US" dirty="0"/>
              <a:t> </a:t>
            </a:r>
            <a:r>
              <a:rPr lang="en-US" dirty="0" err="1"/>
              <a:t>hərəkəti</a:t>
            </a:r>
            <a:r>
              <a:rPr lang="en-US" dirty="0"/>
              <a:t> </a:t>
            </a:r>
            <a:r>
              <a:rPr lang="en-US" dirty="0" err="1"/>
              <a:t>etməməli</a:t>
            </a:r>
            <a:r>
              <a:rPr lang="az-Latn-AZ" dirty="0"/>
              <a:t>dir</a:t>
            </a:r>
            <a:r>
              <a:rPr lang="en-US" dirty="0"/>
              <a:t>).  Bu zaman </a:t>
            </a:r>
            <a:r>
              <a:rPr lang="en-US" dirty="0" err="1"/>
              <a:t>digər</a:t>
            </a:r>
            <a:r>
              <a:rPr lang="en-US" dirty="0"/>
              <a:t> </a:t>
            </a:r>
            <a:r>
              <a:rPr lang="en-US" dirty="0" err="1"/>
              <a:t>tərəfin</a:t>
            </a:r>
            <a:r>
              <a:rPr lang="en-US" dirty="0"/>
              <a:t> </a:t>
            </a:r>
            <a:r>
              <a:rPr lang="en-US" dirty="0" err="1"/>
              <a:t>bunları</a:t>
            </a:r>
            <a:r>
              <a:rPr lang="en-US" dirty="0"/>
              <a:t> </a:t>
            </a:r>
            <a:r>
              <a:rPr lang="en-US" dirty="0" err="1"/>
              <a:t>tələb</a:t>
            </a:r>
            <a:r>
              <a:rPr lang="en-US" dirty="0"/>
              <a:t> </a:t>
            </a:r>
            <a:r>
              <a:rPr lang="en-US" dirty="0" err="1"/>
              <a:t>etmək</a:t>
            </a:r>
            <a:r>
              <a:rPr lang="en-US" dirty="0"/>
              <a:t> </a:t>
            </a:r>
            <a:r>
              <a:rPr lang="en-US" dirty="0" err="1"/>
              <a:t>hüququ</a:t>
            </a:r>
            <a:r>
              <a:rPr lang="en-US" dirty="0"/>
              <a:t> </a:t>
            </a:r>
            <a:r>
              <a:rPr lang="en-US" dirty="0" err="1"/>
              <a:t>mövcud</a:t>
            </a:r>
            <a:r>
              <a:rPr lang="en-US" dirty="0"/>
              <a:t> </a:t>
            </a:r>
            <a:r>
              <a:rPr lang="en-US" dirty="0" err="1"/>
              <a:t>olur</a:t>
            </a:r>
            <a:r>
              <a:rPr lang="az-Latn-AZ" dirty="0"/>
              <a:t>.</a:t>
            </a:r>
          </a:p>
          <a:p>
            <a:r>
              <a:rPr lang="en-US" dirty="0" err="1"/>
              <a:t>Öhdəliklər</a:t>
            </a:r>
            <a:r>
              <a:rPr lang="en-US" dirty="0"/>
              <a:t>  </a:t>
            </a:r>
            <a:r>
              <a:rPr lang="en-US" dirty="0" err="1"/>
              <a:t>pozitiv</a:t>
            </a:r>
            <a:r>
              <a:rPr lang="en-US" dirty="0"/>
              <a:t>  </a:t>
            </a:r>
            <a:r>
              <a:rPr lang="en-US" dirty="0" err="1"/>
              <a:t>və</a:t>
            </a:r>
            <a:r>
              <a:rPr lang="en-US" dirty="0"/>
              <a:t>  </a:t>
            </a:r>
            <a:r>
              <a:rPr lang="en-US" dirty="0" err="1"/>
              <a:t>neqativ</a:t>
            </a:r>
            <a:r>
              <a:rPr lang="en-US" dirty="0"/>
              <a:t>  </a:t>
            </a:r>
            <a:r>
              <a:rPr lang="en-US" dirty="0" err="1"/>
              <a:t>ola</a:t>
            </a:r>
            <a:r>
              <a:rPr lang="en-US" dirty="0"/>
              <a:t>  </a:t>
            </a:r>
            <a:r>
              <a:rPr lang="en-US" dirty="0" err="1"/>
              <a:t>bilər</a:t>
            </a:r>
            <a:r>
              <a:rPr lang="en-US" dirty="0"/>
              <a:t>.    </a:t>
            </a:r>
            <a:r>
              <a:rPr lang="en-US" dirty="0" err="1"/>
              <a:t>Pozitiv</a:t>
            </a:r>
            <a:r>
              <a:rPr lang="en-US" dirty="0"/>
              <a:t>  </a:t>
            </a:r>
            <a:r>
              <a:rPr lang="en-US" dirty="0" err="1"/>
              <a:t>öhdəlik</a:t>
            </a:r>
            <a:r>
              <a:rPr lang="en-US" dirty="0"/>
              <a:t>  </a:t>
            </a:r>
            <a:r>
              <a:rPr lang="en-US" dirty="0" err="1"/>
              <a:t>tərəfdə</a:t>
            </a:r>
            <a:r>
              <a:rPr lang="en-US" dirty="0"/>
              <a:t>  </a:t>
            </a:r>
            <a:r>
              <a:rPr lang="en-US" dirty="0" err="1"/>
              <a:t>hər</a:t>
            </a:r>
            <a:r>
              <a:rPr lang="en-US" dirty="0"/>
              <a:t>  </a:t>
            </a:r>
            <a:r>
              <a:rPr lang="en-US" dirty="0" err="1"/>
              <a:t>hansı</a:t>
            </a:r>
            <a:r>
              <a:rPr lang="en-US" dirty="0"/>
              <a:t> </a:t>
            </a:r>
            <a:r>
              <a:rPr lang="en-US" dirty="0" err="1"/>
              <a:t>hərəkətləri</a:t>
            </a:r>
            <a:r>
              <a:rPr lang="en-US" dirty="0"/>
              <a:t> </a:t>
            </a:r>
            <a:r>
              <a:rPr lang="en-US" dirty="0" err="1"/>
              <a:t>etməsini</a:t>
            </a:r>
            <a:r>
              <a:rPr lang="en-US" dirty="0"/>
              <a:t> </a:t>
            </a:r>
            <a:r>
              <a:rPr lang="en-US" dirty="0" err="1"/>
              <a:t>tələb</a:t>
            </a:r>
            <a:r>
              <a:rPr lang="en-US" dirty="0"/>
              <a:t> </a:t>
            </a:r>
            <a:r>
              <a:rPr lang="en-US" dirty="0" err="1"/>
              <a:t>edir</a:t>
            </a:r>
            <a:r>
              <a:rPr lang="en-US" dirty="0"/>
              <a:t>.  </a:t>
            </a:r>
            <a:r>
              <a:rPr lang="en-US" dirty="0" err="1"/>
              <a:t>Misal</a:t>
            </a:r>
            <a:r>
              <a:rPr lang="en-US" dirty="0"/>
              <a:t> </a:t>
            </a:r>
            <a:r>
              <a:rPr lang="en-US" dirty="0" err="1"/>
              <a:t>üçün</a:t>
            </a:r>
            <a:r>
              <a:rPr lang="en-US" dirty="0"/>
              <a:t>, </a:t>
            </a:r>
            <a:r>
              <a:rPr lang="en-US" dirty="0" err="1"/>
              <a:t>alqı</a:t>
            </a:r>
            <a:r>
              <a:rPr lang="en-US" dirty="0"/>
              <a:t>-satı </a:t>
            </a:r>
            <a:r>
              <a:rPr lang="en-US" dirty="0" err="1"/>
              <a:t>müqaviləsində</a:t>
            </a:r>
            <a:r>
              <a:rPr lang="en-US" dirty="0"/>
              <a:t> </a:t>
            </a:r>
            <a:r>
              <a:rPr lang="en-US" dirty="0" err="1"/>
              <a:t>satıcı</a:t>
            </a:r>
            <a:r>
              <a:rPr lang="en-US" dirty="0"/>
              <a:t> </a:t>
            </a:r>
            <a:r>
              <a:rPr lang="en-US" dirty="0" err="1"/>
              <a:t>əşyanı</a:t>
            </a:r>
            <a:r>
              <a:rPr lang="en-US" dirty="0"/>
              <a:t> </a:t>
            </a:r>
            <a:r>
              <a:rPr lang="en-US" dirty="0" err="1"/>
              <a:t>alıcıya</a:t>
            </a:r>
            <a:r>
              <a:rPr lang="en-US" dirty="0"/>
              <a:t> </a:t>
            </a:r>
            <a:r>
              <a:rPr lang="en-US" dirty="0" err="1"/>
              <a:t>müəyyən</a:t>
            </a:r>
            <a:r>
              <a:rPr lang="en-US" dirty="0"/>
              <a:t> </a:t>
            </a:r>
            <a:r>
              <a:rPr lang="en-US" dirty="0" err="1"/>
              <a:t>vaxt</a:t>
            </a:r>
            <a:r>
              <a:rPr lang="en-US" dirty="0"/>
              <a:t> </a:t>
            </a:r>
            <a:r>
              <a:rPr lang="en-US" dirty="0" err="1"/>
              <a:t>ərzində</a:t>
            </a:r>
            <a:r>
              <a:rPr lang="en-US" dirty="0"/>
              <a:t> </a:t>
            </a:r>
            <a:r>
              <a:rPr lang="en-US" dirty="0" err="1"/>
              <a:t>təhvil</a:t>
            </a:r>
            <a:r>
              <a:rPr lang="en-US" dirty="0"/>
              <a:t> </a:t>
            </a:r>
            <a:r>
              <a:rPr lang="en-US" dirty="0" err="1"/>
              <a:t>verməlidir</a:t>
            </a:r>
            <a:r>
              <a:rPr lang="en-US" dirty="0"/>
              <a:t> – </a:t>
            </a:r>
            <a:r>
              <a:rPr lang="en-US" dirty="0" err="1"/>
              <a:t>bu</a:t>
            </a:r>
            <a:r>
              <a:rPr lang="en-US" dirty="0"/>
              <a:t> </a:t>
            </a:r>
            <a:r>
              <a:rPr lang="en-US" dirty="0" err="1"/>
              <a:t>pozitiv</a:t>
            </a:r>
            <a:r>
              <a:rPr lang="en-US" dirty="0"/>
              <a:t> </a:t>
            </a:r>
            <a:r>
              <a:rPr lang="en-US" dirty="0" err="1"/>
              <a:t>öhdəlikdir</a:t>
            </a:r>
            <a:r>
              <a:rPr lang="en-US" dirty="0"/>
              <a:t>.  </a:t>
            </a:r>
            <a:r>
              <a:rPr lang="en-US" dirty="0" err="1"/>
              <a:t>Neqativ</a:t>
            </a:r>
            <a:r>
              <a:rPr lang="en-US" dirty="0"/>
              <a:t> </a:t>
            </a:r>
            <a:r>
              <a:rPr lang="en-US" dirty="0" err="1"/>
              <a:t>öhdəlik</a:t>
            </a:r>
            <a:r>
              <a:rPr lang="en-US" dirty="0"/>
              <a:t> </a:t>
            </a:r>
            <a:r>
              <a:rPr lang="en-US" dirty="0" err="1"/>
              <a:t>tərəfi</a:t>
            </a:r>
            <a:r>
              <a:rPr lang="en-US" dirty="0"/>
              <a:t> </a:t>
            </a:r>
            <a:r>
              <a:rPr lang="en-US" dirty="0" err="1"/>
              <a:t>məcbur</a:t>
            </a:r>
            <a:r>
              <a:rPr lang="en-US" dirty="0"/>
              <a:t>  </a:t>
            </a:r>
            <a:r>
              <a:rPr lang="en-US" dirty="0" err="1"/>
              <a:t>edir</a:t>
            </a:r>
            <a:r>
              <a:rPr lang="en-US" dirty="0"/>
              <a:t>  </a:t>
            </a:r>
            <a:r>
              <a:rPr lang="en-US" dirty="0" err="1"/>
              <a:t>ki</a:t>
            </a:r>
            <a:r>
              <a:rPr lang="en-US" dirty="0"/>
              <a:t>,  </a:t>
            </a:r>
            <a:r>
              <a:rPr lang="en-US" dirty="0" err="1"/>
              <a:t>hər</a:t>
            </a:r>
            <a:r>
              <a:rPr lang="en-US" dirty="0"/>
              <a:t>  </a:t>
            </a:r>
            <a:r>
              <a:rPr lang="en-US" dirty="0" err="1"/>
              <a:t>hansı</a:t>
            </a:r>
            <a:r>
              <a:rPr lang="en-US" dirty="0"/>
              <a:t>  </a:t>
            </a:r>
            <a:r>
              <a:rPr lang="en-US" dirty="0" err="1"/>
              <a:t>hərəkətin</a:t>
            </a:r>
            <a:r>
              <a:rPr lang="en-US" dirty="0"/>
              <a:t>  </a:t>
            </a:r>
            <a:r>
              <a:rPr lang="en-US" dirty="0" err="1"/>
              <a:t>edilməsindən</a:t>
            </a:r>
            <a:r>
              <a:rPr lang="en-US" dirty="0"/>
              <a:t>  </a:t>
            </a:r>
            <a:r>
              <a:rPr lang="en-US" dirty="0" err="1"/>
              <a:t>çəkinsin</a:t>
            </a:r>
            <a:r>
              <a:rPr lang="en-US" dirty="0"/>
              <a:t>.    </a:t>
            </a:r>
            <a:r>
              <a:rPr lang="en-US" dirty="0" err="1"/>
              <a:t>Misal</a:t>
            </a:r>
            <a:r>
              <a:rPr lang="en-US" dirty="0"/>
              <a:t>  </a:t>
            </a:r>
            <a:r>
              <a:rPr lang="en-US" dirty="0" err="1"/>
              <a:t>üçün</a:t>
            </a:r>
            <a:r>
              <a:rPr lang="en-US" dirty="0"/>
              <a:t>,  </a:t>
            </a:r>
            <a:r>
              <a:rPr lang="en-US" dirty="0" err="1"/>
              <a:t>alqı-satqı</a:t>
            </a:r>
            <a:r>
              <a:rPr lang="en-US" dirty="0"/>
              <a:t> </a:t>
            </a:r>
            <a:r>
              <a:rPr lang="en-US" dirty="0" err="1"/>
              <a:t>müqaviləsində</a:t>
            </a:r>
            <a:r>
              <a:rPr lang="en-US" dirty="0"/>
              <a:t> </a:t>
            </a:r>
            <a:r>
              <a:rPr lang="en-US" dirty="0" err="1"/>
              <a:t>satıcı</a:t>
            </a:r>
            <a:r>
              <a:rPr lang="en-US" dirty="0"/>
              <a:t> </a:t>
            </a:r>
            <a:r>
              <a:rPr lang="en-US" dirty="0" err="1"/>
              <a:t>malın</a:t>
            </a:r>
            <a:r>
              <a:rPr lang="en-US" dirty="0"/>
              <a:t> </a:t>
            </a:r>
            <a:r>
              <a:rPr lang="en-US" dirty="0" err="1"/>
              <a:t>alıcıya</a:t>
            </a:r>
            <a:r>
              <a:rPr lang="en-US" dirty="0"/>
              <a:t> </a:t>
            </a:r>
            <a:r>
              <a:rPr lang="en-US" dirty="0" err="1"/>
              <a:t>təhvil</a:t>
            </a:r>
            <a:r>
              <a:rPr lang="en-US" dirty="0"/>
              <a:t> </a:t>
            </a:r>
            <a:r>
              <a:rPr lang="en-US" dirty="0" err="1"/>
              <a:t>verənədək</a:t>
            </a:r>
            <a:r>
              <a:rPr lang="en-US" dirty="0"/>
              <a:t> </a:t>
            </a:r>
            <a:r>
              <a:rPr lang="en-US" dirty="0" err="1"/>
              <a:t>ondan</a:t>
            </a:r>
            <a:r>
              <a:rPr lang="en-US" dirty="0"/>
              <a:t> </a:t>
            </a:r>
            <a:r>
              <a:rPr lang="en-US" dirty="0" err="1"/>
              <a:t>istifadə</a:t>
            </a:r>
            <a:r>
              <a:rPr lang="en-US" dirty="0"/>
              <a:t> </a:t>
            </a:r>
            <a:r>
              <a:rPr lang="en-US" dirty="0" err="1"/>
              <a:t>etməməsi</a:t>
            </a:r>
            <a:r>
              <a:rPr lang="en-US" dirty="0"/>
              <a:t> </a:t>
            </a:r>
            <a:r>
              <a:rPr lang="en-US" dirty="0" err="1"/>
              <a:t>öhdəliyini</a:t>
            </a:r>
            <a:r>
              <a:rPr lang="en-US" dirty="0"/>
              <a:t> </a:t>
            </a:r>
            <a:r>
              <a:rPr lang="en-US" dirty="0" err="1"/>
              <a:t>üzərinə</a:t>
            </a:r>
            <a:r>
              <a:rPr lang="en-US" dirty="0"/>
              <a:t> </a:t>
            </a:r>
            <a:r>
              <a:rPr lang="en-US" dirty="0" err="1"/>
              <a:t>götürə</a:t>
            </a:r>
            <a:r>
              <a:rPr lang="en-US" dirty="0"/>
              <a:t> </a:t>
            </a:r>
            <a:r>
              <a:rPr lang="en-US" dirty="0" err="1"/>
              <a:t>bilər</a:t>
            </a:r>
            <a:r>
              <a:rPr lang="en-US" dirty="0"/>
              <a:t> – </a:t>
            </a:r>
            <a:r>
              <a:rPr lang="en-US" dirty="0" err="1"/>
              <a:t>bu</a:t>
            </a:r>
            <a:r>
              <a:rPr lang="en-US" dirty="0"/>
              <a:t> da </a:t>
            </a:r>
            <a:r>
              <a:rPr lang="en-US" dirty="0" err="1"/>
              <a:t>neqativ</a:t>
            </a:r>
            <a:r>
              <a:rPr lang="en-US" dirty="0"/>
              <a:t> </a:t>
            </a:r>
            <a:r>
              <a:rPr lang="en-US" dirty="0" err="1"/>
              <a:t>öhdəliyin</a:t>
            </a:r>
            <a:r>
              <a:rPr lang="en-US" dirty="0"/>
              <a:t> </a:t>
            </a:r>
            <a:r>
              <a:rPr lang="en-US" dirty="0" err="1"/>
              <a:t>bir</a:t>
            </a:r>
            <a:r>
              <a:rPr lang="en-US" dirty="0"/>
              <a:t> </a:t>
            </a:r>
            <a:r>
              <a:rPr lang="en-US" dirty="0" err="1"/>
              <a:t>nümunəsidir</a:t>
            </a:r>
            <a:r>
              <a:rPr lang="en-US" dirty="0"/>
              <a:t>. </a:t>
            </a:r>
          </a:p>
        </p:txBody>
      </p:sp>
    </p:spTree>
    <p:extLst>
      <p:ext uri="{BB962C8B-B14F-4D97-AF65-F5344CB8AC3E}">
        <p14:creationId xmlns:p14="http://schemas.microsoft.com/office/powerpoint/2010/main" val="35865296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Diskresion </a:t>
            </a:r>
            <a:r>
              <a:rPr lang="en-US" dirty="0" err="1"/>
              <a:t>səlahiyyət</a:t>
            </a:r>
            <a:endParaRPr lang="en-US" dirty="0"/>
          </a:p>
        </p:txBody>
      </p:sp>
      <p:sp>
        <p:nvSpPr>
          <p:cNvPr id="3" name="Content Placeholder 2"/>
          <p:cNvSpPr>
            <a:spLocks noGrp="1"/>
          </p:cNvSpPr>
          <p:nvPr>
            <p:ph idx="1"/>
          </p:nvPr>
        </p:nvSpPr>
        <p:spPr/>
        <p:txBody>
          <a:bodyPr>
            <a:normAutofit fontScale="92500" lnSpcReduction="10000"/>
          </a:bodyPr>
          <a:lstStyle/>
          <a:p>
            <a:r>
              <a:rPr lang="en-US" dirty="0"/>
              <a:t>Diskresion </a:t>
            </a:r>
            <a:r>
              <a:rPr lang="en-US" dirty="0" err="1"/>
              <a:t>səlahiyyət</a:t>
            </a:r>
            <a:r>
              <a:rPr lang="en-US" dirty="0"/>
              <a:t> </a:t>
            </a:r>
            <a:r>
              <a:rPr lang="en-US" dirty="0" err="1"/>
              <a:t>hər</a:t>
            </a:r>
            <a:r>
              <a:rPr lang="en-US" dirty="0"/>
              <a:t> </a:t>
            </a:r>
            <a:r>
              <a:rPr lang="en-US" dirty="0" err="1"/>
              <a:t>hansı</a:t>
            </a:r>
            <a:r>
              <a:rPr lang="en-US" dirty="0"/>
              <a:t> </a:t>
            </a:r>
            <a:r>
              <a:rPr lang="en-US" dirty="0" err="1"/>
              <a:t>tərəfin</a:t>
            </a:r>
            <a:r>
              <a:rPr lang="en-US" dirty="0"/>
              <a:t> </a:t>
            </a:r>
            <a:r>
              <a:rPr lang="en-US" dirty="0" err="1"/>
              <a:t>məsuliyyət</a:t>
            </a:r>
            <a:r>
              <a:rPr lang="en-US" dirty="0"/>
              <a:t> </a:t>
            </a:r>
            <a:r>
              <a:rPr lang="en-US" dirty="0" err="1"/>
              <a:t>daşımadan</a:t>
            </a:r>
            <a:r>
              <a:rPr lang="en-US" dirty="0"/>
              <a:t> </a:t>
            </a:r>
            <a:r>
              <a:rPr lang="en-US" dirty="0" err="1"/>
              <a:t>seçim</a:t>
            </a:r>
            <a:r>
              <a:rPr lang="en-US" dirty="0"/>
              <a:t> </a:t>
            </a:r>
            <a:r>
              <a:rPr lang="en-US" dirty="0" err="1"/>
              <a:t>etmək</a:t>
            </a:r>
            <a:r>
              <a:rPr lang="en-US" dirty="0"/>
              <a:t> </a:t>
            </a:r>
            <a:r>
              <a:rPr lang="en-US" dirty="0" err="1"/>
              <a:t>hüququnu</a:t>
            </a:r>
            <a:r>
              <a:rPr lang="en-US" dirty="0"/>
              <a:t> </a:t>
            </a:r>
            <a:r>
              <a:rPr lang="en-US" dirty="0" err="1"/>
              <a:t>ifadə</a:t>
            </a:r>
            <a:r>
              <a:rPr lang="en-US" dirty="0"/>
              <a:t> </a:t>
            </a:r>
            <a:r>
              <a:rPr lang="en-US" dirty="0" err="1"/>
              <a:t>edir</a:t>
            </a:r>
            <a:r>
              <a:rPr lang="en-US" dirty="0"/>
              <a:t>.   </a:t>
            </a:r>
          </a:p>
          <a:p>
            <a:r>
              <a:rPr lang="en-US" dirty="0"/>
              <a:t> </a:t>
            </a:r>
            <a:r>
              <a:rPr lang="en-US" dirty="0" err="1"/>
              <a:t>Misal</a:t>
            </a:r>
            <a:r>
              <a:rPr lang="en-US" dirty="0"/>
              <a:t>:   </a:t>
            </a:r>
            <a:r>
              <a:rPr lang="en-US" dirty="0" err="1"/>
              <a:t>Əgər</a:t>
            </a:r>
            <a:r>
              <a:rPr lang="en-US" dirty="0"/>
              <a:t> </a:t>
            </a:r>
            <a:r>
              <a:rPr lang="en-US" dirty="0" err="1"/>
              <a:t>satıcı</a:t>
            </a:r>
            <a:r>
              <a:rPr lang="en-US" dirty="0"/>
              <a:t> </a:t>
            </a:r>
            <a:r>
              <a:rPr lang="en-US" dirty="0" err="1"/>
              <a:t>malı</a:t>
            </a:r>
            <a:r>
              <a:rPr lang="en-US" dirty="0"/>
              <a:t> </a:t>
            </a:r>
            <a:r>
              <a:rPr lang="en-US" dirty="0" err="1"/>
              <a:t>vaxtında</a:t>
            </a:r>
            <a:r>
              <a:rPr lang="en-US" dirty="0"/>
              <a:t> </a:t>
            </a:r>
            <a:r>
              <a:rPr lang="en-US" dirty="0" err="1"/>
              <a:t>alıcıya</a:t>
            </a:r>
            <a:r>
              <a:rPr lang="en-US" dirty="0"/>
              <a:t> </a:t>
            </a:r>
            <a:r>
              <a:rPr lang="en-US" dirty="0" err="1"/>
              <a:t>təqdim</a:t>
            </a:r>
            <a:r>
              <a:rPr lang="en-US" dirty="0"/>
              <a:t> </a:t>
            </a:r>
            <a:r>
              <a:rPr lang="en-US" dirty="0" err="1"/>
              <a:t>etməsə</a:t>
            </a:r>
            <a:r>
              <a:rPr lang="en-US" dirty="0"/>
              <a:t>, </a:t>
            </a:r>
            <a:r>
              <a:rPr lang="en-US" dirty="0" err="1"/>
              <a:t>alıcı</a:t>
            </a:r>
            <a:r>
              <a:rPr lang="en-US" dirty="0"/>
              <a:t> </a:t>
            </a:r>
            <a:r>
              <a:rPr lang="en-US" dirty="0" err="1"/>
              <a:t>müqaviləyə</a:t>
            </a:r>
            <a:r>
              <a:rPr lang="en-US" dirty="0"/>
              <a:t> </a:t>
            </a:r>
            <a:r>
              <a:rPr lang="en-US" dirty="0" err="1"/>
              <a:t>birtərəfli</a:t>
            </a:r>
            <a:r>
              <a:rPr lang="en-US" dirty="0"/>
              <a:t> </a:t>
            </a:r>
            <a:r>
              <a:rPr lang="en-US" dirty="0" err="1"/>
              <a:t>qaydada</a:t>
            </a:r>
            <a:r>
              <a:rPr lang="en-US" dirty="0"/>
              <a:t> </a:t>
            </a:r>
            <a:r>
              <a:rPr lang="en-US" dirty="0" err="1"/>
              <a:t>xitam</a:t>
            </a:r>
            <a:r>
              <a:rPr lang="en-US" dirty="0"/>
              <a:t> </a:t>
            </a:r>
            <a:r>
              <a:rPr lang="en-US" dirty="0" err="1"/>
              <a:t>verə</a:t>
            </a:r>
            <a:r>
              <a:rPr lang="en-US" dirty="0"/>
              <a:t> </a:t>
            </a:r>
            <a:r>
              <a:rPr lang="en-US" dirty="0" err="1"/>
              <a:t>bilər</a:t>
            </a:r>
            <a:r>
              <a:rPr lang="en-US" dirty="0"/>
              <a:t>.   </a:t>
            </a:r>
          </a:p>
          <a:p>
            <a:r>
              <a:rPr lang="en-US" dirty="0"/>
              <a:t> </a:t>
            </a:r>
            <a:r>
              <a:rPr lang="en-US" dirty="0" err="1"/>
              <a:t>Ancaq</a:t>
            </a:r>
            <a:r>
              <a:rPr lang="en-US" dirty="0"/>
              <a:t>  </a:t>
            </a:r>
            <a:r>
              <a:rPr lang="en-US" dirty="0" err="1"/>
              <a:t>yuxarıdakı</a:t>
            </a:r>
            <a:r>
              <a:rPr lang="en-US" dirty="0"/>
              <a:t>  </a:t>
            </a:r>
            <a:r>
              <a:rPr lang="en-US" dirty="0" err="1"/>
              <a:t>misalda</a:t>
            </a:r>
            <a:r>
              <a:rPr lang="en-US" dirty="0"/>
              <a:t>  </a:t>
            </a:r>
            <a:r>
              <a:rPr lang="en-US" dirty="0" err="1"/>
              <a:t>yalnız</a:t>
            </a:r>
            <a:r>
              <a:rPr lang="en-US" dirty="0"/>
              <a:t>  </a:t>
            </a:r>
            <a:r>
              <a:rPr lang="en-US" dirty="0" err="1"/>
              <a:t>alıcının</a:t>
            </a:r>
            <a:r>
              <a:rPr lang="en-US" dirty="0"/>
              <a:t>  </a:t>
            </a:r>
            <a:r>
              <a:rPr lang="en-US" dirty="0" err="1"/>
              <a:t>hüququ</a:t>
            </a:r>
            <a:r>
              <a:rPr lang="en-US" dirty="0"/>
              <a:t>  </a:t>
            </a:r>
            <a:r>
              <a:rPr lang="en-US" dirty="0" err="1"/>
              <a:t>nəzərdə</a:t>
            </a:r>
            <a:r>
              <a:rPr lang="en-US" dirty="0"/>
              <a:t>  </a:t>
            </a:r>
            <a:r>
              <a:rPr lang="en-US" dirty="0" err="1"/>
              <a:t>tutulmuşdur</a:t>
            </a:r>
            <a:r>
              <a:rPr lang="en-US" dirty="0"/>
              <a:t>.    </a:t>
            </a:r>
            <a:r>
              <a:rPr lang="en-US" dirty="0" err="1"/>
              <a:t>Alıcı</a:t>
            </a:r>
            <a:r>
              <a:rPr lang="en-US" dirty="0"/>
              <a:t> </a:t>
            </a:r>
            <a:r>
              <a:rPr lang="en-US" dirty="0" err="1"/>
              <a:t>tərəfindən</a:t>
            </a:r>
            <a:r>
              <a:rPr lang="en-US" dirty="0"/>
              <a:t> </a:t>
            </a:r>
            <a:r>
              <a:rPr lang="en-US" dirty="0" err="1"/>
              <a:t>bu</a:t>
            </a:r>
            <a:r>
              <a:rPr lang="en-US" dirty="0"/>
              <a:t> </a:t>
            </a:r>
            <a:r>
              <a:rPr lang="en-US" dirty="0" err="1"/>
              <a:t>hüquqdan</a:t>
            </a:r>
            <a:r>
              <a:rPr lang="en-US" dirty="0"/>
              <a:t> </a:t>
            </a:r>
            <a:r>
              <a:rPr lang="en-US" dirty="0" err="1"/>
              <a:t>istifadə</a:t>
            </a:r>
            <a:r>
              <a:rPr lang="en-US" dirty="0"/>
              <a:t> </a:t>
            </a:r>
            <a:r>
              <a:rPr lang="en-US" dirty="0" err="1"/>
              <a:t>özü-özlüyündə</a:t>
            </a:r>
            <a:r>
              <a:rPr lang="en-US" dirty="0"/>
              <a:t> </a:t>
            </a:r>
            <a:r>
              <a:rPr lang="en-US" dirty="0" err="1"/>
              <a:t>satıcı</a:t>
            </a:r>
            <a:r>
              <a:rPr lang="en-US" dirty="0"/>
              <a:t> </a:t>
            </a:r>
            <a:r>
              <a:rPr lang="en-US" dirty="0" err="1"/>
              <a:t>üçün</a:t>
            </a:r>
            <a:r>
              <a:rPr lang="en-US" dirty="0"/>
              <a:t> </a:t>
            </a:r>
            <a:r>
              <a:rPr lang="en-US" dirty="0" err="1"/>
              <a:t>hər</a:t>
            </a:r>
            <a:r>
              <a:rPr lang="en-US" dirty="0"/>
              <a:t> </a:t>
            </a:r>
            <a:r>
              <a:rPr lang="en-US" dirty="0" err="1"/>
              <a:t>hansı</a:t>
            </a:r>
            <a:r>
              <a:rPr lang="en-US" dirty="0"/>
              <a:t> </a:t>
            </a:r>
            <a:r>
              <a:rPr lang="en-US" dirty="0" err="1"/>
              <a:t>öhdəlik</a:t>
            </a:r>
            <a:r>
              <a:rPr lang="en-US" dirty="0"/>
              <a:t> </a:t>
            </a:r>
            <a:r>
              <a:rPr lang="en-US" dirty="0" err="1"/>
              <a:t>yaratmır</a:t>
            </a:r>
            <a:r>
              <a:rPr lang="en-US" dirty="0"/>
              <a:t>.  </a:t>
            </a:r>
          </a:p>
          <a:p>
            <a:r>
              <a:rPr lang="en-US" dirty="0" err="1"/>
              <a:t>Əlbəttə</a:t>
            </a:r>
            <a:r>
              <a:rPr lang="en-US" dirty="0"/>
              <a:t>  </a:t>
            </a:r>
            <a:r>
              <a:rPr lang="en-US" dirty="0" err="1"/>
              <a:t>tərəflər</a:t>
            </a:r>
            <a:r>
              <a:rPr lang="en-US" dirty="0"/>
              <a:t>  </a:t>
            </a:r>
            <a:r>
              <a:rPr lang="en-US" dirty="0" err="1"/>
              <a:t>xitamın</a:t>
            </a:r>
            <a:r>
              <a:rPr lang="en-US" dirty="0"/>
              <a:t>  </a:t>
            </a:r>
            <a:r>
              <a:rPr lang="en-US" dirty="0" err="1"/>
              <a:t>nəticəsi</a:t>
            </a:r>
            <a:r>
              <a:rPr lang="en-US" dirty="0"/>
              <a:t>  –  </a:t>
            </a:r>
            <a:r>
              <a:rPr lang="en-US" dirty="0" err="1"/>
              <a:t>yəni</a:t>
            </a:r>
            <a:r>
              <a:rPr lang="en-US" dirty="0"/>
              <a:t>  </a:t>
            </a:r>
            <a:r>
              <a:rPr lang="en-US" dirty="0" err="1"/>
              <a:t>xitam</a:t>
            </a:r>
            <a:r>
              <a:rPr lang="en-US" dirty="0"/>
              <a:t>  </a:t>
            </a:r>
            <a:r>
              <a:rPr lang="en-US" dirty="0" err="1"/>
              <a:t>verilən</a:t>
            </a:r>
            <a:r>
              <a:rPr lang="en-US" dirty="0"/>
              <a:t>  zaman  </a:t>
            </a:r>
            <a:r>
              <a:rPr lang="en-US" dirty="0" err="1"/>
              <a:t>hansı</a:t>
            </a:r>
            <a:r>
              <a:rPr lang="en-US" dirty="0"/>
              <a:t>  </a:t>
            </a:r>
            <a:r>
              <a:rPr lang="en-US" dirty="0" err="1"/>
              <a:t>hüquqi</a:t>
            </a:r>
            <a:r>
              <a:rPr lang="en-US" dirty="0"/>
              <a:t>  </a:t>
            </a:r>
            <a:r>
              <a:rPr lang="en-US" dirty="0" err="1"/>
              <a:t>nəticələrin</a:t>
            </a:r>
            <a:r>
              <a:rPr lang="en-US" dirty="0"/>
              <a:t> </a:t>
            </a:r>
            <a:r>
              <a:rPr lang="en-US" dirty="0" err="1"/>
              <a:t>əmələ</a:t>
            </a:r>
            <a:r>
              <a:rPr lang="en-US" dirty="0"/>
              <a:t>  </a:t>
            </a:r>
            <a:r>
              <a:rPr lang="en-US" dirty="0" err="1"/>
              <a:t>gəlməsi</a:t>
            </a:r>
            <a:r>
              <a:rPr lang="en-US" dirty="0"/>
              <a:t>  (</a:t>
            </a:r>
            <a:r>
              <a:rPr lang="en-US" dirty="0" err="1"/>
              <a:t>misal</a:t>
            </a:r>
            <a:r>
              <a:rPr lang="en-US" dirty="0"/>
              <a:t>  </a:t>
            </a:r>
            <a:r>
              <a:rPr lang="en-US" dirty="0" err="1"/>
              <a:t>üçün</a:t>
            </a:r>
            <a:r>
              <a:rPr lang="en-US" dirty="0"/>
              <a:t>,  </a:t>
            </a:r>
            <a:r>
              <a:rPr lang="en-US" dirty="0" err="1"/>
              <a:t>zərərin</a:t>
            </a:r>
            <a:r>
              <a:rPr lang="en-US" dirty="0"/>
              <a:t>  </a:t>
            </a:r>
            <a:r>
              <a:rPr lang="en-US" dirty="0" err="1"/>
              <a:t>ödənilməsi</a:t>
            </a:r>
            <a:r>
              <a:rPr lang="en-US" dirty="0"/>
              <a:t>)  –  </a:t>
            </a:r>
            <a:r>
              <a:rPr lang="en-US" dirty="0" err="1"/>
              <a:t>barədə</a:t>
            </a:r>
            <a:r>
              <a:rPr lang="en-US" dirty="0"/>
              <a:t>  </a:t>
            </a:r>
            <a:r>
              <a:rPr lang="en-US" dirty="0" err="1"/>
              <a:t>razılığa</a:t>
            </a:r>
            <a:r>
              <a:rPr lang="en-US" dirty="0"/>
              <a:t>  </a:t>
            </a:r>
            <a:r>
              <a:rPr lang="en-US" dirty="0" err="1"/>
              <a:t>gələ</a:t>
            </a:r>
            <a:r>
              <a:rPr lang="en-US" dirty="0"/>
              <a:t>  </a:t>
            </a:r>
            <a:r>
              <a:rPr lang="en-US" dirty="0" err="1"/>
              <a:t>və</a:t>
            </a:r>
            <a:r>
              <a:rPr lang="en-US" dirty="0"/>
              <a:t>  </a:t>
            </a:r>
            <a:r>
              <a:rPr lang="en-US" dirty="0" err="1"/>
              <a:t>bu</a:t>
            </a:r>
            <a:r>
              <a:rPr lang="en-US" dirty="0"/>
              <a:t>  </a:t>
            </a:r>
            <a:r>
              <a:rPr lang="en-US" dirty="0" err="1"/>
              <a:t>razılığı</a:t>
            </a:r>
            <a:r>
              <a:rPr lang="en-US" dirty="0"/>
              <a:t> </a:t>
            </a:r>
            <a:r>
              <a:rPr lang="en-US" dirty="0" err="1"/>
              <a:t>müqaviləyə</a:t>
            </a:r>
            <a:r>
              <a:rPr lang="en-US" dirty="0"/>
              <a:t> </a:t>
            </a:r>
            <a:r>
              <a:rPr lang="en-US" dirty="0" err="1"/>
              <a:t>yaza</a:t>
            </a:r>
            <a:r>
              <a:rPr lang="en-US" dirty="0"/>
              <a:t> </a:t>
            </a:r>
            <a:r>
              <a:rPr lang="en-US" dirty="0" err="1"/>
              <a:t>bilərlər</a:t>
            </a:r>
            <a:r>
              <a:rPr lang="en-US" dirty="0"/>
              <a:t>.   </a:t>
            </a:r>
          </a:p>
          <a:p>
            <a:r>
              <a:rPr lang="en-US" dirty="0"/>
              <a:t>  </a:t>
            </a:r>
            <a:r>
              <a:rPr lang="en-US" dirty="0" err="1"/>
              <a:t>Mahiyyət</a:t>
            </a:r>
            <a:r>
              <a:rPr lang="en-US" dirty="0"/>
              <a:t>  </a:t>
            </a:r>
            <a:r>
              <a:rPr lang="en-US" dirty="0" err="1"/>
              <a:t>etibarı</a:t>
            </a:r>
            <a:r>
              <a:rPr lang="en-US" dirty="0"/>
              <a:t>  </a:t>
            </a:r>
            <a:r>
              <a:rPr lang="en-US" dirty="0" err="1"/>
              <a:t>ilə</a:t>
            </a:r>
            <a:r>
              <a:rPr lang="en-US" dirty="0"/>
              <a:t>  </a:t>
            </a:r>
            <a:r>
              <a:rPr lang="en-US" dirty="0" err="1"/>
              <a:t>diskresion</a:t>
            </a:r>
            <a:r>
              <a:rPr lang="en-US" dirty="0"/>
              <a:t>  </a:t>
            </a:r>
            <a:r>
              <a:rPr lang="en-US" dirty="0" err="1"/>
              <a:t>səlahiyyət</a:t>
            </a:r>
            <a:r>
              <a:rPr lang="en-US" dirty="0"/>
              <a:t>  “</a:t>
            </a:r>
            <a:r>
              <a:rPr lang="en-US" dirty="0" err="1"/>
              <a:t>hüququn</a:t>
            </a:r>
            <a:r>
              <a:rPr lang="en-US" dirty="0"/>
              <a:t>”  </a:t>
            </a:r>
            <a:r>
              <a:rPr lang="en-US" dirty="0" err="1"/>
              <a:t>bir</a:t>
            </a:r>
            <a:r>
              <a:rPr lang="en-US" dirty="0"/>
              <a:t>  </a:t>
            </a:r>
            <a:r>
              <a:rPr lang="en-US" dirty="0" err="1"/>
              <a:t>formasıdır</a:t>
            </a:r>
            <a:r>
              <a:rPr lang="en-US" dirty="0"/>
              <a:t>.    </a:t>
            </a:r>
            <a:r>
              <a:rPr lang="en-US" dirty="0" err="1"/>
              <a:t>Sadəcə</a:t>
            </a:r>
            <a:r>
              <a:rPr lang="en-US" dirty="0"/>
              <a:t> </a:t>
            </a:r>
            <a:r>
              <a:rPr lang="en-US" dirty="0" err="1"/>
              <a:t>diskresion</a:t>
            </a:r>
            <a:r>
              <a:rPr lang="en-US" dirty="0"/>
              <a:t> </a:t>
            </a:r>
            <a:r>
              <a:rPr lang="en-US" dirty="0" err="1"/>
              <a:t>səlahiyyət</a:t>
            </a:r>
            <a:r>
              <a:rPr lang="en-US" dirty="0"/>
              <a:t> </a:t>
            </a:r>
            <a:r>
              <a:rPr lang="en-US" dirty="0" err="1"/>
              <a:t>adi</a:t>
            </a:r>
            <a:r>
              <a:rPr lang="en-US" dirty="0"/>
              <a:t> </a:t>
            </a:r>
            <a:r>
              <a:rPr lang="en-US" dirty="0" err="1"/>
              <a:t>qaydada</a:t>
            </a:r>
            <a:r>
              <a:rPr lang="en-US" dirty="0"/>
              <a:t> </a:t>
            </a:r>
            <a:r>
              <a:rPr lang="en-US" dirty="0" err="1"/>
              <a:t>istifadə</a:t>
            </a:r>
            <a:r>
              <a:rPr lang="en-US" dirty="0"/>
              <a:t> </a:t>
            </a:r>
            <a:r>
              <a:rPr lang="en-US" dirty="0" err="1"/>
              <a:t>edilən</a:t>
            </a:r>
            <a:r>
              <a:rPr lang="en-US" dirty="0"/>
              <a:t> </a:t>
            </a:r>
            <a:r>
              <a:rPr lang="en-US" dirty="0" err="1"/>
              <a:t>hüquqdan</a:t>
            </a:r>
            <a:r>
              <a:rPr lang="en-US" dirty="0"/>
              <a:t> </a:t>
            </a:r>
            <a:r>
              <a:rPr lang="en-US" dirty="0" err="1"/>
              <a:t>onunla</a:t>
            </a:r>
            <a:r>
              <a:rPr lang="en-US" dirty="0"/>
              <a:t> </a:t>
            </a:r>
            <a:r>
              <a:rPr lang="en-US" dirty="0" err="1"/>
              <a:t>seçilir</a:t>
            </a:r>
            <a:r>
              <a:rPr lang="en-US" dirty="0"/>
              <a:t> </a:t>
            </a:r>
            <a:r>
              <a:rPr lang="en-US" dirty="0" err="1"/>
              <a:t>ki</a:t>
            </a:r>
            <a:r>
              <a:rPr lang="en-US" dirty="0"/>
              <a:t>, </a:t>
            </a:r>
            <a:r>
              <a:rPr lang="en-US" dirty="0" err="1"/>
              <a:t>bir</a:t>
            </a:r>
            <a:r>
              <a:rPr lang="en-US" dirty="0"/>
              <a:t> </a:t>
            </a:r>
            <a:r>
              <a:rPr lang="en-US" dirty="0" err="1"/>
              <a:t>tərəfin</a:t>
            </a:r>
            <a:r>
              <a:rPr lang="en-US" dirty="0"/>
              <a:t> </a:t>
            </a:r>
            <a:r>
              <a:rPr lang="en-US" dirty="0" err="1"/>
              <a:t>hüququ</a:t>
            </a:r>
            <a:r>
              <a:rPr lang="en-US" dirty="0"/>
              <a:t> </a:t>
            </a:r>
            <a:r>
              <a:rPr lang="en-US" dirty="0" err="1"/>
              <a:t>digər</a:t>
            </a:r>
            <a:r>
              <a:rPr lang="en-US" dirty="0"/>
              <a:t> </a:t>
            </a:r>
            <a:r>
              <a:rPr lang="en-US" dirty="0" err="1"/>
              <a:t>tərəfin</a:t>
            </a:r>
            <a:r>
              <a:rPr lang="en-US" dirty="0"/>
              <a:t> </a:t>
            </a:r>
            <a:r>
              <a:rPr lang="en-US" dirty="0" err="1"/>
              <a:t>öhdəliyini</a:t>
            </a:r>
            <a:r>
              <a:rPr lang="en-US" dirty="0"/>
              <a:t> </a:t>
            </a:r>
            <a:r>
              <a:rPr lang="en-US" dirty="0" err="1"/>
              <a:t>özündə</a:t>
            </a:r>
            <a:r>
              <a:rPr lang="en-US" dirty="0"/>
              <a:t> </a:t>
            </a:r>
            <a:r>
              <a:rPr lang="en-US" dirty="0" err="1"/>
              <a:t>ehtiva</a:t>
            </a:r>
            <a:r>
              <a:rPr lang="en-US" dirty="0"/>
              <a:t> </a:t>
            </a:r>
            <a:r>
              <a:rPr lang="en-US" dirty="0" err="1"/>
              <a:t>edir</a:t>
            </a:r>
            <a:r>
              <a:rPr lang="en-US" dirty="0"/>
              <a:t> – </a:t>
            </a:r>
            <a:r>
              <a:rPr lang="en-US" dirty="0" err="1"/>
              <a:t>misal</a:t>
            </a:r>
            <a:r>
              <a:rPr lang="en-US" dirty="0"/>
              <a:t> </a:t>
            </a:r>
            <a:r>
              <a:rPr lang="en-US" dirty="0" err="1"/>
              <a:t>üçün</a:t>
            </a:r>
            <a:r>
              <a:rPr lang="en-US" dirty="0"/>
              <a:t>, </a:t>
            </a:r>
            <a:r>
              <a:rPr lang="en-US" dirty="0" err="1"/>
              <a:t>alıcının</a:t>
            </a:r>
            <a:r>
              <a:rPr lang="en-US" dirty="0"/>
              <a:t> </a:t>
            </a:r>
            <a:r>
              <a:rPr lang="en-US" dirty="0" err="1"/>
              <a:t>hüququ</a:t>
            </a:r>
            <a:r>
              <a:rPr lang="en-US" dirty="0"/>
              <a:t> </a:t>
            </a:r>
            <a:r>
              <a:rPr lang="en-US" dirty="0" err="1"/>
              <a:t>vardır</a:t>
            </a:r>
            <a:r>
              <a:rPr lang="en-US" dirty="0"/>
              <a:t> </a:t>
            </a:r>
            <a:r>
              <a:rPr lang="en-US" dirty="0" err="1"/>
              <a:t>ki</a:t>
            </a:r>
            <a:r>
              <a:rPr lang="en-US" dirty="0"/>
              <a:t>,  </a:t>
            </a:r>
            <a:r>
              <a:rPr lang="en-US" dirty="0" err="1"/>
              <a:t>xitam</a:t>
            </a:r>
            <a:r>
              <a:rPr lang="en-US" dirty="0"/>
              <a:t>  </a:t>
            </a:r>
            <a:r>
              <a:rPr lang="en-US" dirty="0" err="1"/>
              <a:t>nəticəsində</a:t>
            </a:r>
            <a:r>
              <a:rPr lang="en-US" dirty="0"/>
              <a:t>  </a:t>
            </a:r>
            <a:r>
              <a:rPr lang="en-US" dirty="0" err="1"/>
              <a:t>zərərin</a:t>
            </a:r>
            <a:r>
              <a:rPr lang="en-US" dirty="0"/>
              <a:t>  </a:t>
            </a:r>
            <a:r>
              <a:rPr lang="en-US" dirty="0" err="1"/>
              <a:t>ödənilməsini</a:t>
            </a:r>
            <a:r>
              <a:rPr lang="en-US" dirty="0"/>
              <a:t>  </a:t>
            </a:r>
            <a:r>
              <a:rPr lang="en-US" dirty="0" err="1"/>
              <a:t>tələb</a:t>
            </a:r>
            <a:r>
              <a:rPr lang="en-US" dirty="0"/>
              <a:t>  </a:t>
            </a:r>
            <a:r>
              <a:rPr lang="en-US" dirty="0" err="1"/>
              <a:t>etsin</a:t>
            </a:r>
            <a:r>
              <a:rPr lang="en-US" dirty="0"/>
              <a:t>.    Diskresion  </a:t>
            </a:r>
            <a:r>
              <a:rPr lang="en-US" dirty="0" err="1"/>
              <a:t>səlahiyyət</a:t>
            </a:r>
            <a:r>
              <a:rPr lang="en-US" dirty="0"/>
              <a:t>  </a:t>
            </a:r>
            <a:r>
              <a:rPr lang="en-US" dirty="0" err="1"/>
              <a:t>isə</a:t>
            </a:r>
            <a:r>
              <a:rPr lang="en-US" dirty="0"/>
              <a:t>  </a:t>
            </a:r>
            <a:r>
              <a:rPr lang="en-US" dirty="0" err="1"/>
              <a:t>digər</a:t>
            </a:r>
            <a:r>
              <a:rPr lang="en-US" dirty="0"/>
              <a:t> </a:t>
            </a:r>
            <a:r>
              <a:rPr lang="en-US" dirty="0" err="1"/>
              <a:t>tərəfin</a:t>
            </a:r>
            <a:r>
              <a:rPr lang="en-US" dirty="0"/>
              <a:t> </a:t>
            </a:r>
            <a:r>
              <a:rPr lang="en-US" dirty="0" err="1"/>
              <a:t>öhdəliyini</a:t>
            </a:r>
            <a:r>
              <a:rPr lang="en-US" dirty="0"/>
              <a:t> </a:t>
            </a:r>
            <a:r>
              <a:rPr lang="en-US" dirty="0" err="1"/>
              <a:t>ehtiva</a:t>
            </a:r>
            <a:r>
              <a:rPr lang="en-US" dirty="0"/>
              <a:t> </a:t>
            </a:r>
            <a:r>
              <a:rPr lang="en-US" dirty="0" err="1"/>
              <a:t>etmir</a:t>
            </a:r>
            <a:r>
              <a:rPr lang="en-US" dirty="0"/>
              <a:t>.  </a:t>
            </a:r>
            <a:r>
              <a:rPr lang="en-US" dirty="0" err="1"/>
              <a:t>Hər</a:t>
            </a:r>
            <a:r>
              <a:rPr lang="en-US" dirty="0"/>
              <a:t> </a:t>
            </a:r>
            <a:r>
              <a:rPr lang="en-US" dirty="0" err="1"/>
              <a:t>bir</a:t>
            </a:r>
            <a:r>
              <a:rPr lang="en-US" dirty="0"/>
              <a:t> </a:t>
            </a:r>
            <a:r>
              <a:rPr lang="en-US" dirty="0" err="1"/>
              <a:t>halda</a:t>
            </a:r>
            <a:r>
              <a:rPr lang="en-US" dirty="0"/>
              <a:t> </a:t>
            </a:r>
            <a:r>
              <a:rPr lang="en-US" dirty="0" err="1"/>
              <a:t>diskresion</a:t>
            </a:r>
            <a:r>
              <a:rPr lang="en-US" dirty="0"/>
              <a:t> </a:t>
            </a:r>
            <a:r>
              <a:rPr lang="en-US" dirty="0" err="1"/>
              <a:t>səlahiyyətə</a:t>
            </a:r>
            <a:r>
              <a:rPr lang="en-US" dirty="0"/>
              <a:t> </a:t>
            </a:r>
            <a:r>
              <a:rPr lang="en-US" dirty="0" err="1"/>
              <a:t>hüquq</a:t>
            </a:r>
            <a:r>
              <a:rPr lang="en-US" dirty="0"/>
              <a:t> da </a:t>
            </a:r>
            <a:r>
              <a:rPr lang="en-US" dirty="0" err="1"/>
              <a:t>demək</a:t>
            </a:r>
            <a:r>
              <a:rPr lang="en-US" dirty="0"/>
              <a:t> </a:t>
            </a:r>
            <a:r>
              <a:rPr lang="en-US" dirty="0" err="1"/>
              <a:t>olar</a:t>
            </a:r>
            <a:r>
              <a:rPr lang="en-US" dirty="0"/>
              <a:t>.      </a:t>
            </a:r>
          </a:p>
          <a:p>
            <a:endParaRPr lang="en-US" dirty="0"/>
          </a:p>
        </p:txBody>
      </p:sp>
    </p:spTree>
    <p:extLst>
      <p:ext uri="{BB962C8B-B14F-4D97-AF65-F5344CB8AC3E}">
        <p14:creationId xmlns:p14="http://schemas.microsoft.com/office/powerpoint/2010/main" val="36665191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z-Latn-AZ" dirty="0"/>
              <a:t>Ödəniş qaydaları</a:t>
            </a:r>
            <a:endParaRPr lang="en-US" dirty="0"/>
          </a:p>
        </p:txBody>
      </p:sp>
      <p:sp>
        <p:nvSpPr>
          <p:cNvPr id="3" name="Content Placeholder 2"/>
          <p:cNvSpPr>
            <a:spLocks noGrp="1"/>
          </p:cNvSpPr>
          <p:nvPr>
            <p:ph idx="1"/>
          </p:nvPr>
        </p:nvSpPr>
        <p:spPr/>
        <p:txBody>
          <a:bodyPr>
            <a:normAutofit/>
          </a:bodyPr>
          <a:lstStyle/>
          <a:p>
            <a:r>
              <a:rPr lang="en-US" dirty="0" err="1"/>
              <a:t>Bir</a:t>
            </a:r>
            <a:r>
              <a:rPr lang="en-US" dirty="0"/>
              <a:t> </a:t>
            </a:r>
            <a:r>
              <a:rPr lang="en-US" dirty="0" err="1"/>
              <a:t>çox</a:t>
            </a:r>
            <a:r>
              <a:rPr lang="en-US" dirty="0"/>
              <a:t> </a:t>
            </a:r>
            <a:r>
              <a:rPr lang="en-US" dirty="0" err="1"/>
              <a:t>müqavilələrdə</a:t>
            </a:r>
            <a:r>
              <a:rPr lang="en-US" dirty="0"/>
              <a:t> </a:t>
            </a:r>
            <a:r>
              <a:rPr lang="en-US" dirty="0" err="1"/>
              <a:t>ödənişlərə</a:t>
            </a:r>
            <a:r>
              <a:rPr lang="en-US" dirty="0"/>
              <a:t> </a:t>
            </a:r>
            <a:r>
              <a:rPr lang="en-US" dirty="0" err="1"/>
              <a:t>dair</a:t>
            </a:r>
            <a:r>
              <a:rPr lang="en-US" dirty="0"/>
              <a:t> </a:t>
            </a:r>
            <a:r>
              <a:rPr lang="en-US" dirty="0" err="1"/>
              <a:t>maddələr</a:t>
            </a:r>
            <a:r>
              <a:rPr lang="en-US" dirty="0"/>
              <a:t> </a:t>
            </a:r>
            <a:r>
              <a:rPr lang="en-US" dirty="0" err="1"/>
              <a:t>olur</a:t>
            </a:r>
            <a:r>
              <a:rPr lang="en-US" dirty="0"/>
              <a:t>.  </a:t>
            </a:r>
            <a:r>
              <a:rPr lang="en-US" dirty="0" err="1"/>
              <a:t>Müqavilədə</a:t>
            </a:r>
            <a:r>
              <a:rPr lang="en-US" dirty="0"/>
              <a:t> </a:t>
            </a:r>
            <a:r>
              <a:rPr lang="en-US" dirty="0" err="1"/>
              <a:t>muxtəlif</a:t>
            </a:r>
            <a:r>
              <a:rPr lang="en-US" dirty="0"/>
              <a:t> </a:t>
            </a:r>
            <a:r>
              <a:rPr lang="en-US" dirty="0" err="1"/>
              <a:t>ödənişlər</a:t>
            </a:r>
            <a:r>
              <a:rPr lang="en-US" dirty="0"/>
              <a:t> </a:t>
            </a:r>
            <a:r>
              <a:rPr lang="en-US" dirty="0" err="1"/>
              <a:t>və</a:t>
            </a:r>
            <a:r>
              <a:rPr lang="en-US" dirty="0"/>
              <a:t> </a:t>
            </a:r>
            <a:r>
              <a:rPr lang="en-US" dirty="0" err="1"/>
              <a:t>ödənişlərin</a:t>
            </a:r>
            <a:r>
              <a:rPr lang="en-US" dirty="0"/>
              <a:t>  </a:t>
            </a:r>
            <a:r>
              <a:rPr lang="en-US" dirty="0" err="1"/>
              <a:t>formaları</a:t>
            </a:r>
            <a:r>
              <a:rPr lang="en-US" dirty="0"/>
              <a:t>  </a:t>
            </a:r>
            <a:r>
              <a:rPr lang="en-US" dirty="0" err="1"/>
              <a:t>və</a:t>
            </a:r>
            <a:r>
              <a:rPr lang="en-US" dirty="0"/>
              <a:t>  </a:t>
            </a:r>
            <a:r>
              <a:rPr lang="en-US" dirty="0" err="1"/>
              <a:t>metodları</a:t>
            </a:r>
            <a:r>
              <a:rPr lang="en-US" dirty="0"/>
              <a:t>  </a:t>
            </a:r>
            <a:r>
              <a:rPr lang="en-US" dirty="0" err="1"/>
              <a:t>nəzərdə</a:t>
            </a:r>
            <a:r>
              <a:rPr lang="en-US" dirty="0"/>
              <a:t>  </a:t>
            </a:r>
            <a:r>
              <a:rPr lang="en-US" dirty="0" err="1"/>
              <a:t>tutula</a:t>
            </a:r>
            <a:r>
              <a:rPr lang="en-US" dirty="0"/>
              <a:t>  </a:t>
            </a:r>
            <a:r>
              <a:rPr lang="en-US" dirty="0" err="1"/>
              <a:t>bilər</a:t>
            </a:r>
            <a:r>
              <a:rPr lang="en-US" dirty="0"/>
              <a:t>.    </a:t>
            </a:r>
            <a:r>
              <a:rPr lang="en-US" dirty="0" err="1"/>
              <a:t>Ödənişlər</a:t>
            </a:r>
            <a:r>
              <a:rPr lang="en-US" dirty="0"/>
              <a:t>  </a:t>
            </a:r>
            <a:r>
              <a:rPr lang="en-US" dirty="0" err="1"/>
              <a:t>maddəsi</a:t>
            </a:r>
            <a:r>
              <a:rPr lang="en-US" dirty="0"/>
              <a:t>  </a:t>
            </a:r>
            <a:r>
              <a:rPr lang="en-US" dirty="0" err="1"/>
              <a:t>əsasən</a:t>
            </a:r>
            <a:r>
              <a:rPr lang="en-US" dirty="0"/>
              <a:t> </a:t>
            </a:r>
            <a:r>
              <a:rPr lang="en-US" dirty="0" err="1"/>
              <a:t>hüquq</a:t>
            </a:r>
            <a:r>
              <a:rPr lang="en-US" dirty="0"/>
              <a:t>  </a:t>
            </a:r>
            <a:r>
              <a:rPr lang="en-US" dirty="0" err="1"/>
              <a:t>və</a:t>
            </a:r>
            <a:r>
              <a:rPr lang="en-US" dirty="0"/>
              <a:t>  </a:t>
            </a:r>
            <a:r>
              <a:rPr lang="en-US" dirty="0" err="1"/>
              <a:t>öhdəliklər</a:t>
            </a:r>
            <a:r>
              <a:rPr lang="en-US" dirty="0"/>
              <a:t>  </a:t>
            </a:r>
            <a:r>
              <a:rPr lang="en-US" dirty="0" err="1"/>
              <a:t>maddəsinin</a:t>
            </a:r>
            <a:r>
              <a:rPr lang="en-US" dirty="0"/>
              <a:t>  </a:t>
            </a:r>
            <a:r>
              <a:rPr lang="en-US" dirty="0" err="1"/>
              <a:t>bir</a:t>
            </a:r>
            <a:r>
              <a:rPr lang="en-US" dirty="0"/>
              <a:t>  </a:t>
            </a:r>
            <a:r>
              <a:rPr lang="en-US" dirty="0" err="1"/>
              <a:t>növüdür</a:t>
            </a:r>
            <a:r>
              <a:rPr lang="en-US" dirty="0"/>
              <a:t>. </a:t>
            </a:r>
            <a:r>
              <a:rPr lang="az-Latn-AZ" dirty="0"/>
              <a:t>Ancaq əhəmiyyəti nəzərə alınaraq bu qaydaları ayrıca başlıq altında və daha detallı vermək praktikası geniş yayılıb. </a:t>
            </a:r>
            <a:endParaRPr lang="en-US" dirty="0"/>
          </a:p>
          <a:p>
            <a:r>
              <a:rPr lang="en-US" dirty="0" err="1"/>
              <a:t>Ödəniş</a:t>
            </a:r>
            <a:r>
              <a:rPr lang="en-US" dirty="0"/>
              <a:t> </a:t>
            </a:r>
            <a:r>
              <a:rPr lang="en-US" dirty="0" err="1"/>
              <a:t>maddəsində</a:t>
            </a:r>
            <a:r>
              <a:rPr lang="en-US" dirty="0"/>
              <a:t> </a:t>
            </a:r>
            <a:r>
              <a:rPr lang="en-US" dirty="0" err="1"/>
              <a:t>məbləğ</a:t>
            </a:r>
            <a:r>
              <a:rPr lang="en-US" dirty="0"/>
              <a:t> </a:t>
            </a:r>
            <a:r>
              <a:rPr lang="en-US" dirty="0" err="1"/>
              <a:t>barədə</a:t>
            </a:r>
            <a:r>
              <a:rPr lang="en-US" dirty="0"/>
              <a:t> </a:t>
            </a:r>
            <a:r>
              <a:rPr lang="en-US" dirty="0" err="1"/>
              <a:t>müddəa</a:t>
            </a:r>
            <a:r>
              <a:rPr lang="en-US" dirty="0"/>
              <a:t> </a:t>
            </a:r>
            <a:r>
              <a:rPr lang="en-US" dirty="0" err="1"/>
              <a:t>olmalıdır</a:t>
            </a:r>
            <a:r>
              <a:rPr lang="en-US" dirty="0"/>
              <a:t> – </a:t>
            </a:r>
            <a:r>
              <a:rPr lang="en-US" dirty="0" err="1"/>
              <a:t>yəni</a:t>
            </a:r>
            <a:r>
              <a:rPr lang="en-US" dirty="0"/>
              <a:t> </a:t>
            </a:r>
            <a:r>
              <a:rPr lang="en-US" dirty="0" err="1"/>
              <a:t>ödəniləcək</a:t>
            </a:r>
            <a:r>
              <a:rPr lang="en-US" dirty="0"/>
              <a:t> </a:t>
            </a:r>
            <a:r>
              <a:rPr lang="en-US" dirty="0" err="1"/>
              <a:t>məbləğ</a:t>
            </a:r>
            <a:r>
              <a:rPr lang="en-US" dirty="0"/>
              <a:t>.   </a:t>
            </a:r>
            <a:r>
              <a:rPr lang="en-US" dirty="0" err="1"/>
              <a:t>Misal</a:t>
            </a:r>
            <a:r>
              <a:rPr lang="en-US" dirty="0"/>
              <a:t> </a:t>
            </a:r>
            <a:r>
              <a:rPr lang="en-US" dirty="0" err="1"/>
              <a:t>üçün</a:t>
            </a:r>
            <a:r>
              <a:rPr lang="en-US" dirty="0"/>
              <a:t>, </a:t>
            </a:r>
            <a:r>
              <a:rPr lang="en-US" dirty="0" err="1"/>
              <a:t>alqı-satqı</a:t>
            </a:r>
            <a:r>
              <a:rPr lang="en-US" dirty="0"/>
              <a:t> </a:t>
            </a:r>
            <a:r>
              <a:rPr lang="en-US" dirty="0" err="1"/>
              <a:t>müqaviləsində</a:t>
            </a:r>
            <a:r>
              <a:rPr lang="en-US" dirty="0"/>
              <a:t> </a:t>
            </a:r>
            <a:r>
              <a:rPr lang="en-US" dirty="0" err="1"/>
              <a:t>alan</a:t>
            </a:r>
            <a:r>
              <a:rPr lang="en-US" dirty="0"/>
              <a:t> </a:t>
            </a:r>
            <a:r>
              <a:rPr lang="en-US" dirty="0" err="1"/>
              <a:t>şəxs</a:t>
            </a:r>
            <a:r>
              <a:rPr lang="en-US" dirty="0"/>
              <a:t> </a:t>
            </a:r>
            <a:r>
              <a:rPr lang="en-US" dirty="0" err="1"/>
              <a:t>malın</a:t>
            </a:r>
            <a:r>
              <a:rPr lang="en-US" dirty="0"/>
              <a:t> </a:t>
            </a:r>
            <a:r>
              <a:rPr lang="en-US" dirty="0" err="1"/>
              <a:t>dəyərini</a:t>
            </a:r>
            <a:r>
              <a:rPr lang="en-US" dirty="0"/>
              <a:t> – </a:t>
            </a:r>
            <a:r>
              <a:rPr lang="en-US" dirty="0" err="1"/>
              <a:t>məbləği</a:t>
            </a:r>
            <a:r>
              <a:rPr lang="en-US" dirty="0"/>
              <a:t> – </a:t>
            </a:r>
            <a:r>
              <a:rPr lang="en-US" dirty="0" err="1"/>
              <a:t>satıcıya</a:t>
            </a:r>
            <a:r>
              <a:rPr lang="en-US" dirty="0"/>
              <a:t> </a:t>
            </a:r>
            <a:r>
              <a:rPr lang="en-US" dirty="0" err="1"/>
              <a:t>ödəməlidir</a:t>
            </a:r>
            <a:r>
              <a:rPr lang="en-US" dirty="0"/>
              <a:t>.    </a:t>
            </a:r>
            <a:r>
              <a:rPr lang="en-US" dirty="0" err="1"/>
              <a:t>Lisenziya</a:t>
            </a:r>
            <a:r>
              <a:rPr lang="en-US" dirty="0"/>
              <a:t>  </a:t>
            </a:r>
            <a:r>
              <a:rPr lang="en-US" dirty="0" err="1"/>
              <a:t>və</a:t>
            </a:r>
            <a:r>
              <a:rPr lang="en-US" dirty="0"/>
              <a:t>  </a:t>
            </a:r>
            <a:r>
              <a:rPr lang="en-US" dirty="0" err="1"/>
              <a:t>ya</a:t>
            </a:r>
            <a:r>
              <a:rPr lang="en-US" dirty="0"/>
              <a:t>  </a:t>
            </a:r>
            <a:r>
              <a:rPr lang="en-US" dirty="0" err="1"/>
              <a:t>icarə</a:t>
            </a:r>
            <a:r>
              <a:rPr lang="en-US" dirty="0"/>
              <a:t>  </a:t>
            </a:r>
            <a:r>
              <a:rPr lang="en-US" dirty="0" err="1"/>
              <a:t>müqaviləsində</a:t>
            </a:r>
            <a:r>
              <a:rPr lang="en-US" dirty="0"/>
              <a:t>  </a:t>
            </a:r>
            <a:r>
              <a:rPr lang="en-US" dirty="0" err="1"/>
              <a:t>lisenziya</a:t>
            </a:r>
            <a:r>
              <a:rPr lang="en-US" dirty="0"/>
              <a:t>  </a:t>
            </a:r>
            <a:r>
              <a:rPr lang="en-US" dirty="0" err="1"/>
              <a:t>alan</a:t>
            </a:r>
            <a:r>
              <a:rPr lang="en-US" dirty="0"/>
              <a:t>  </a:t>
            </a:r>
            <a:r>
              <a:rPr lang="en-US" dirty="0" err="1"/>
              <a:t>və</a:t>
            </a:r>
            <a:r>
              <a:rPr lang="en-US" dirty="0"/>
              <a:t>  </a:t>
            </a:r>
            <a:r>
              <a:rPr lang="en-US" dirty="0" err="1"/>
              <a:t>ya</a:t>
            </a:r>
            <a:r>
              <a:rPr lang="en-US" dirty="0"/>
              <a:t>  </a:t>
            </a:r>
            <a:r>
              <a:rPr lang="en-US" dirty="0" err="1"/>
              <a:t>icarəçi</a:t>
            </a:r>
            <a:r>
              <a:rPr lang="en-US" dirty="0"/>
              <a:t> </a:t>
            </a:r>
            <a:r>
              <a:rPr lang="en-US" dirty="0" err="1"/>
              <a:t>müvafiq</a:t>
            </a:r>
            <a:r>
              <a:rPr lang="en-US" dirty="0"/>
              <a:t>  </a:t>
            </a:r>
            <a:r>
              <a:rPr lang="en-US" dirty="0" err="1"/>
              <a:t>olaraq</a:t>
            </a:r>
            <a:r>
              <a:rPr lang="en-US" dirty="0"/>
              <a:t>  </a:t>
            </a:r>
            <a:r>
              <a:rPr lang="en-US" dirty="0" err="1"/>
              <a:t>royaltini</a:t>
            </a:r>
            <a:r>
              <a:rPr lang="en-US" dirty="0"/>
              <a:t>  </a:t>
            </a:r>
            <a:r>
              <a:rPr lang="en-US" dirty="0" err="1"/>
              <a:t>və</a:t>
            </a:r>
            <a:r>
              <a:rPr lang="en-US" dirty="0"/>
              <a:t>  </a:t>
            </a:r>
            <a:r>
              <a:rPr lang="en-US" dirty="0" err="1"/>
              <a:t>ya</a:t>
            </a:r>
            <a:r>
              <a:rPr lang="en-US" dirty="0"/>
              <a:t>  </a:t>
            </a:r>
            <a:r>
              <a:rPr lang="en-US" dirty="0" err="1"/>
              <a:t>icarə</a:t>
            </a:r>
            <a:r>
              <a:rPr lang="en-US" dirty="0"/>
              <a:t>  </a:t>
            </a:r>
            <a:r>
              <a:rPr lang="en-US" dirty="0" err="1"/>
              <a:t>haqqını</a:t>
            </a:r>
            <a:r>
              <a:rPr lang="en-US" dirty="0"/>
              <a:t>  </a:t>
            </a:r>
            <a:r>
              <a:rPr lang="en-US" dirty="0" err="1"/>
              <a:t>lisensiya</a:t>
            </a:r>
            <a:r>
              <a:rPr lang="en-US" dirty="0"/>
              <a:t>  </a:t>
            </a:r>
            <a:r>
              <a:rPr lang="en-US" dirty="0" err="1"/>
              <a:t>verənə</a:t>
            </a:r>
            <a:r>
              <a:rPr lang="en-US" dirty="0"/>
              <a:t>  </a:t>
            </a:r>
            <a:r>
              <a:rPr lang="en-US" dirty="0" err="1"/>
              <a:t>və</a:t>
            </a:r>
            <a:r>
              <a:rPr lang="en-US" dirty="0"/>
              <a:t>  </a:t>
            </a:r>
            <a:r>
              <a:rPr lang="en-US" dirty="0" err="1"/>
              <a:t>ya</a:t>
            </a:r>
            <a:r>
              <a:rPr lang="en-US" dirty="0"/>
              <a:t>  </a:t>
            </a:r>
            <a:r>
              <a:rPr lang="en-US" dirty="0" err="1"/>
              <a:t>icarədara</a:t>
            </a:r>
            <a:r>
              <a:rPr lang="en-US" dirty="0"/>
              <a:t> </a:t>
            </a:r>
            <a:r>
              <a:rPr lang="en-US" dirty="0" err="1"/>
              <a:t>ödəməlidir</a:t>
            </a:r>
            <a:r>
              <a:rPr lang="en-US" dirty="0"/>
              <a:t>.   Bu </a:t>
            </a:r>
            <a:r>
              <a:rPr lang="en-US" dirty="0" err="1"/>
              <a:t>cür</a:t>
            </a:r>
            <a:r>
              <a:rPr lang="en-US" dirty="0"/>
              <a:t> </a:t>
            </a:r>
            <a:r>
              <a:rPr lang="en-US" dirty="0" err="1"/>
              <a:t>məsələlər</a:t>
            </a:r>
            <a:r>
              <a:rPr lang="en-US" dirty="0"/>
              <a:t> </a:t>
            </a:r>
            <a:r>
              <a:rPr lang="en-US" dirty="0" err="1"/>
              <a:t>məbləğə</a:t>
            </a:r>
            <a:r>
              <a:rPr lang="en-US" dirty="0"/>
              <a:t> </a:t>
            </a:r>
            <a:r>
              <a:rPr lang="en-US" dirty="0" err="1"/>
              <a:t>dair</a:t>
            </a:r>
            <a:r>
              <a:rPr lang="en-US" dirty="0"/>
              <a:t> </a:t>
            </a:r>
            <a:r>
              <a:rPr lang="en-US" dirty="0" err="1"/>
              <a:t>maddə</a:t>
            </a:r>
            <a:r>
              <a:rPr lang="en-US" dirty="0"/>
              <a:t> </a:t>
            </a:r>
            <a:r>
              <a:rPr lang="en-US" dirty="0" err="1"/>
              <a:t>ilə</a:t>
            </a:r>
            <a:r>
              <a:rPr lang="en-US" dirty="0"/>
              <a:t> </a:t>
            </a:r>
            <a:r>
              <a:rPr lang="en-US" dirty="0" err="1"/>
              <a:t>tənzimlənir</a:t>
            </a:r>
            <a:r>
              <a:rPr lang="en-US" dirty="0"/>
              <a:t>.   </a:t>
            </a:r>
            <a:r>
              <a:rPr lang="en-US" dirty="0" err="1"/>
              <a:t>Müqavilədə</a:t>
            </a:r>
            <a:r>
              <a:rPr lang="en-US" dirty="0"/>
              <a:t> </a:t>
            </a:r>
            <a:r>
              <a:rPr lang="en-US" dirty="0" err="1"/>
              <a:t>məbləğ</a:t>
            </a:r>
            <a:r>
              <a:rPr lang="en-US" dirty="0"/>
              <a:t> </a:t>
            </a:r>
            <a:r>
              <a:rPr lang="en-US" dirty="0" err="1"/>
              <a:t>bir</a:t>
            </a:r>
            <a:r>
              <a:rPr lang="en-US" dirty="0"/>
              <a:t> </a:t>
            </a:r>
            <a:r>
              <a:rPr lang="en-US" dirty="0" err="1"/>
              <a:t>sıra</a:t>
            </a:r>
            <a:r>
              <a:rPr lang="en-US" dirty="0"/>
              <a:t> </a:t>
            </a:r>
            <a:r>
              <a:rPr lang="en-US" dirty="0" err="1"/>
              <a:t>fərqli</a:t>
            </a:r>
            <a:r>
              <a:rPr lang="en-US" dirty="0"/>
              <a:t> </a:t>
            </a:r>
            <a:r>
              <a:rPr lang="en-US" dirty="0" err="1"/>
              <a:t>yollarla</a:t>
            </a:r>
            <a:r>
              <a:rPr lang="en-US" dirty="0"/>
              <a:t> </a:t>
            </a:r>
            <a:r>
              <a:rPr lang="en-US" dirty="0" err="1"/>
              <a:t>müəyyən</a:t>
            </a:r>
            <a:r>
              <a:rPr lang="en-US" dirty="0"/>
              <a:t> </a:t>
            </a:r>
            <a:r>
              <a:rPr lang="en-US" dirty="0" err="1"/>
              <a:t>edilə</a:t>
            </a:r>
            <a:r>
              <a:rPr lang="en-US" dirty="0"/>
              <a:t> </a:t>
            </a:r>
            <a:r>
              <a:rPr lang="en-US" dirty="0" err="1"/>
              <a:t>bilər</a:t>
            </a:r>
            <a:r>
              <a:rPr lang="en-US" dirty="0"/>
              <a:t>.  </a:t>
            </a:r>
            <a:r>
              <a:rPr lang="en-US" dirty="0" err="1"/>
              <a:t>Müqavilədə</a:t>
            </a:r>
            <a:r>
              <a:rPr lang="en-US" dirty="0"/>
              <a:t> </a:t>
            </a:r>
            <a:r>
              <a:rPr lang="en-US" dirty="0" err="1"/>
              <a:t>stabil</a:t>
            </a:r>
            <a:r>
              <a:rPr lang="en-US" dirty="0"/>
              <a:t> </a:t>
            </a:r>
            <a:r>
              <a:rPr lang="en-US" dirty="0" err="1"/>
              <a:t>qiymət</a:t>
            </a:r>
            <a:r>
              <a:rPr lang="en-US" dirty="0"/>
              <a:t> </a:t>
            </a:r>
            <a:r>
              <a:rPr lang="en-US" dirty="0" err="1"/>
              <a:t>ola</a:t>
            </a:r>
            <a:r>
              <a:rPr lang="en-US" dirty="0"/>
              <a:t> </a:t>
            </a:r>
            <a:r>
              <a:rPr lang="en-US" dirty="0" err="1"/>
              <a:t>bilər</a:t>
            </a:r>
            <a:r>
              <a:rPr lang="en-US" dirty="0"/>
              <a:t> – </a:t>
            </a:r>
            <a:r>
              <a:rPr lang="en-US" dirty="0" err="1"/>
              <a:t>yəni</a:t>
            </a:r>
            <a:r>
              <a:rPr lang="en-US" dirty="0"/>
              <a:t> </a:t>
            </a:r>
            <a:r>
              <a:rPr lang="en-US" dirty="0" err="1"/>
              <a:t>tərəflər</a:t>
            </a:r>
            <a:r>
              <a:rPr lang="en-US" dirty="0"/>
              <a:t> </a:t>
            </a:r>
            <a:r>
              <a:rPr lang="en-US" dirty="0" err="1"/>
              <a:t>müqavilə</a:t>
            </a:r>
            <a:r>
              <a:rPr lang="en-US" dirty="0"/>
              <a:t> </a:t>
            </a:r>
            <a:r>
              <a:rPr lang="en-US" dirty="0" err="1"/>
              <a:t>bağlayarkən</a:t>
            </a:r>
            <a:r>
              <a:rPr lang="en-US" dirty="0"/>
              <a:t> </a:t>
            </a:r>
            <a:r>
              <a:rPr lang="en-US" dirty="0" err="1"/>
              <a:t>malın</a:t>
            </a:r>
            <a:r>
              <a:rPr lang="en-US" dirty="0"/>
              <a:t> </a:t>
            </a:r>
            <a:r>
              <a:rPr lang="en-US" dirty="0" err="1"/>
              <a:t>və</a:t>
            </a:r>
            <a:r>
              <a:rPr lang="en-US" dirty="0"/>
              <a:t> </a:t>
            </a:r>
            <a:r>
              <a:rPr lang="en-US" dirty="0" err="1"/>
              <a:t>ya</a:t>
            </a:r>
            <a:r>
              <a:rPr lang="en-US" dirty="0"/>
              <a:t> </a:t>
            </a:r>
            <a:r>
              <a:rPr lang="en-US" dirty="0" err="1"/>
              <a:t>xidmətin</a:t>
            </a:r>
            <a:r>
              <a:rPr lang="en-US" dirty="0"/>
              <a:t> </a:t>
            </a:r>
            <a:r>
              <a:rPr lang="en-US" dirty="0" err="1"/>
              <a:t>stabil</a:t>
            </a:r>
            <a:r>
              <a:rPr lang="en-US" dirty="0"/>
              <a:t> </a:t>
            </a:r>
            <a:r>
              <a:rPr lang="en-US" dirty="0" err="1"/>
              <a:t>bir</a:t>
            </a:r>
            <a:r>
              <a:rPr lang="en-US" dirty="0"/>
              <a:t> </a:t>
            </a:r>
            <a:r>
              <a:rPr lang="en-US" dirty="0" err="1"/>
              <a:t>qiyməti</a:t>
            </a:r>
            <a:r>
              <a:rPr lang="en-US" dirty="0"/>
              <a:t> </a:t>
            </a:r>
            <a:r>
              <a:rPr lang="en-US" dirty="0" err="1"/>
              <a:t>barədə</a:t>
            </a:r>
            <a:r>
              <a:rPr lang="en-US" dirty="0"/>
              <a:t> </a:t>
            </a:r>
            <a:r>
              <a:rPr lang="en-US" dirty="0" err="1"/>
              <a:t>razılığa</a:t>
            </a:r>
            <a:r>
              <a:rPr lang="en-US" dirty="0"/>
              <a:t> </a:t>
            </a:r>
            <a:r>
              <a:rPr lang="en-US" dirty="0" err="1"/>
              <a:t>gələr</a:t>
            </a:r>
            <a:r>
              <a:rPr lang="en-US" dirty="0"/>
              <a:t> </a:t>
            </a:r>
            <a:r>
              <a:rPr lang="en-US" dirty="0" err="1"/>
              <a:t>bilərlər</a:t>
            </a:r>
            <a:r>
              <a:rPr lang="en-US" dirty="0"/>
              <a:t>.  </a:t>
            </a:r>
            <a:r>
              <a:rPr lang="en-US" dirty="0" err="1"/>
              <a:t>Müqavilədə</a:t>
            </a:r>
            <a:r>
              <a:rPr lang="en-US" dirty="0"/>
              <a:t> </a:t>
            </a:r>
            <a:r>
              <a:rPr lang="en-US" dirty="0" err="1"/>
              <a:t>dəyişən</a:t>
            </a:r>
            <a:r>
              <a:rPr lang="en-US" dirty="0"/>
              <a:t> </a:t>
            </a:r>
            <a:r>
              <a:rPr lang="en-US" dirty="0" err="1"/>
              <a:t>məbləğlər</a:t>
            </a:r>
            <a:r>
              <a:rPr lang="en-US" dirty="0"/>
              <a:t> </a:t>
            </a:r>
            <a:r>
              <a:rPr lang="en-US" dirty="0" err="1"/>
              <a:t>nəzərdə</a:t>
            </a:r>
            <a:r>
              <a:rPr lang="en-US" dirty="0"/>
              <a:t> </a:t>
            </a:r>
            <a:r>
              <a:rPr lang="en-US" dirty="0" err="1"/>
              <a:t>tutula</a:t>
            </a:r>
            <a:r>
              <a:rPr lang="en-US" dirty="0"/>
              <a:t> </a:t>
            </a:r>
            <a:r>
              <a:rPr lang="en-US" dirty="0" err="1"/>
              <a:t>bilər</a:t>
            </a:r>
            <a:r>
              <a:rPr lang="en-US" dirty="0"/>
              <a:t>. </a:t>
            </a:r>
          </a:p>
        </p:txBody>
      </p:sp>
    </p:spTree>
    <p:extLst>
      <p:ext uri="{BB962C8B-B14F-4D97-AF65-F5344CB8AC3E}">
        <p14:creationId xmlns:p14="http://schemas.microsoft.com/office/powerpoint/2010/main" val="36766831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902525"/>
            <a:ext cx="10058400" cy="5132515"/>
          </a:xfrm>
        </p:spPr>
        <p:txBody>
          <a:bodyPr>
            <a:normAutofit fontScale="92500" lnSpcReduction="20000"/>
          </a:bodyPr>
          <a:lstStyle/>
          <a:p>
            <a:r>
              <a:rPr lang="en-US" dirty="0"/>
              <a:t>Dəyişən  </a:t>
            </a:r>
            <a:r>
              <a:rPr lang="en-US" dirty="0" err="1"/>
              <a:t>məbləğlərin</a:t>
            </a:r>
            <a:r>
              <a:rPr lang="en-US" dirty="0"/>
              <a:t>  </a:t>
            </a:r>
            <a:r>
              <a:rPr lang="en-US" dirty="0" err="1"/>
              <a:t>müqavilədə</a:t>
            </a:r>
            <a:r>
              <a:rPr lang="en-US" dirty="0"/>
              <a:t>  </a:t>
            </a:r>
            <a:r>
              <a:rPr lang="en-US" dirty="0" err="1"/>
              <a:t>müəyyən</a:t>
            </a:r>
            <a:r>
              <a:rPr lang="en-US" dirty="0"/>
              <a:t>  </a:t>
            </a:r>
            <a:r>
              <a:rPr lang="en-US" dirty="0" err="1"/>
              <a:t>edilməsinin</a:t>
            </a:r>
            <a:r>
              <a:rPr lang="en-US" dirty="0"/>
              <a:t>  </a:t>
            </a:r>
            <a:r>
              <a:rPr lang="en-US" dirty="0" err="1"/>
              <a:t>bir</a:t>
            </a:r>
            <a:r>
              <a:rPr lang="en-US" dirty="0"/>
              <a:t>  </a:t>
            </a:r>
            <a:r>
              <a:rPr lang="en-US" dirty="0" err="1"/>
              <a:t>yolu</a:t>
            </a:r>
            <a:r>
              <a:rPr lang="en-US" dirty="0"/>
              <a:t>  </a:t>
            </a:r>
            <a:r>
              <a:rPr lang="en-US" dirty="0" err="1"/>
              <a:t>müqaviləyə</a:t>
            </a:r>
            <a:r>
              <a:rPr lang="en-US" dirty="0"/>
              <a:t> </a:t>
            </a:r>
            <a:r>
              <a:rPr lang="en-US" dirty="0" err="1"/>
              <a:t>düsturun</a:t>
            </a:r>
            <a:r>
              <a:rPr lang="en-US" dirty="0"/>
              <a:t>  </a:t>
            </a:r>
            <a:r>
              <a:rPr lang="en-US" dirty="0" err="1"/>
              <a:t>daxil</a:t>
            </a:r>
            <a:r>
              <a:rPr lang="en-US" dirty="0"/>
              <a:t>  </a:t>
            </a:r>
            <a:r>
              <a:rPr lang="en-US" dirty="0" err="1"/>
              <a:t>edilməsidir</a:t>
            </a:r>
            <a:r>
              <a:rPr lang="en-US" dirty="0"/>
              <a:t>. </a:t>
            </a:r>
            <a:r>
              <a:rPr lang="az-Latn-AZ" dirty="0"/>
              <a:t>Məsələn, </a:t>
            </a:r>
            <a:r>
              <a:rPr lang="tr-TR" dirty="0"/>
              <a:t> </a:t>
            </a:r>
            <a:r>
              <a:rPr lang="az-Latn-AZ" dirty="0"/>
              <a:t>k</a:t>
            </a:r>
            <a:r>
              <a:rPr lang="en-US" dirty="0" err="1"/>
              <a:t>redit</a:t>
            </a:r>
            <a:r>
              <a:rPr lang="en-US" dirty="0"/>
              <a:t>  </a:t>
            </a:r>
            <a:r>
              <a:rPr lang="en-US" dirty="0" err="1"/>
              <a:t>müqaviləsi</a:t>
            </a:r>
            <a:r>
              <a:rPr lang="tr-TR" dirty="0"/>
              <a:t>n</a:t>
            </a:r>
            <a:r>
              <a:rPr lang="az-Latn-AZ" dirty="0"/>
              <a:t>ə </a:t>
            </a:r>
            <a:r>
              <a:rPr lang="en-US" dirty="0"/>
              <a:t>b</a:t>
            </a:r>
            <a:r>
              <a:rPr lang="az-Latn-AZ" dirty="0"/>
              <a:t>elə bir düstur daxil edilə bilər.</a:t>
            </a:r>
            <a:r>
              <a:rPr lang="en-US" dirty="0"/>
              <a:t> </a:t>
            </a:r>
            <a:endParaRPr lang="tr-TR" dirty="0"/>
          </a:p>
          <a:p>
            <a:pPr marL="0" indent="0">
              <a:buNone/>
            </a:pPr>
            <a:endParaRPr lang="en-US" dirty="0"/>
          </a:p>
          <a:p>
            <a:r>
              <a:rPr lang="tr-TR" dirty="0" err="1"/>
              <a:t>A</a:t>
            </a:r>
            <a:r>
              <a:rPr lang="en-US" dirty="0" err="1"/>
              <a:t>ncaq</a:t>
            </a:r>
            <a:r>
              <a:rPr lang="en-US" dirty="0"/>
              <a:t>  </a:t>
            </a:r>
            <a:r>
              <a:rPr lang="en-US" dirty="0" err="1"/>
              <a:t>müqavilələrdə</a:t>
            </a:r>
            <a:r>
              <a:rPr lang="en-US" dirty="0"/>
              <a:t>  </a:t>
            </a:r>
            <a:r>
              <a:rPr lang="en-US" dirty="0" err="1"/>
              <a:t>daha</a:t>
            </a:r>
            <a:r>
              <a:rPr lang="en-US" dirty="0"/>
              <a:t>  </a:t>
            </a:r>
            <a:r>
              <a:rPr lang="en-US" dirty="0" err="1"/>
              <a:t>qəliz</a:t>
            </a:r>
            <a:r>
              <a:rPr lang="en-US" dirty="0"/>
              <a:t>  </a:t>
            </a:r>
            <a:r>
              <a:rPr lang="en-US" dirty="0" err="1"/>
              <a:t>düsturlar</a:t>
            </a:r>
            <a:r>
              <a:rPr lang="en-US" dirty="0"/>
              <a:t>  </a:t>
            </a:r>
            <a:r>
              <a:rPr lang="en-US" dirty="0" err="1"/>
              <a:t>ola</a:t>
            </a:r>
            <a:r>
              <a:rPr lang="en-US" dirty="0"/>
              <a:t>  </a:t>
            </a:r>
            <a:r>
              <a:rPr lang="en-US" dirty="0" err="1"/>
              <a:t>bilər</a:t>
            </a:r>
            <a:r>
              <a:rPr lang="en-US" dirty="0"/>
              <a:t>.  </a:t>
            </a:r>
            <a:r>
              <a:rPr lang="en-US" dirty="0" err="1"/>
              <a:t>Aşağıdakı</a:t>
            </a:r>
            <a:r>
              <a:rPr lang="en-US" dirty="0"/>
              <a:t>  </a:t>
            </a:r>
            <a:r>
              <a:rPr lang="en-US" dirty="0" err="1"/>
              <a:t>investisiya</a:t>
            </a:r>
            <a:r>
              <a:rPr lang="en-US" dirty="0"/>
              <a:t>  </a:t>
            </a:r>
            <a:r>
              <a:rPr lang="en-US" dirty="0" err="1"/>
              <a:t>müqaviləsindən</a:t>
            </a:r>
            <a:r>
              <a:rPr lang="en-US" dirty="0"/>
              <a:t>  </a:t>
            </a:r>
            <a:r>
              <a:rPr lang="en-US" dirty="0" err="1"/>
              <a:t>gətirilən</a:t>
            </a:r>
            <a:r>
              <a:rPr lang="en-US" dirty="0"/>
              <a:t>  </a:t>
            </a:r>
            <a:r>
              <a:rPr lang="en-US" dirty="0" err="1"/>
              <a:t>misalda</a:t>
            </a:r>
            <a:r>
              <a:rPr lang="en-US" dirty="0"/>
              <a:t>,  </a:t>
            </a:r>
            <a:r>
              <a:rPr lang="en-US" dirty="0" err="1"/>
              <a:t>investorun</a:t>
            </a:r>
            <a:r>
              <a:rPr lang="en-US" dirty="0"/>
              <a:t>  </a:t>
            </a:r>
            <a:r>
              <a:rPr lang="en-US" dirty="0" err="1"/>
              <a:t>gəlirinin</a:t>
            </a:r>
            <a:r>
              <a:rPr lang="en-US" dirty="0"/>
              <a:t> </a:t>
            </a:r>
            <a:r>
              <a:rPr lang="en-US" dirty="0" err="1"/>
              <a:t>hesablanması</a:t>
            </a:r>
            <a:r>
              <a:rPr lang="en-US" dirty="0"/>
              <a:t> </a:t>
            </a:r>
            <a:r>
              <a:rPr lang="en-US" dirty="0" err="1"/>
              <a:t>düsturu</a:t>
            </a:r>
            <a:r>
              <a:rPr lang="en-US" dirty="0"/>
              <a:t> </a:t>
            </a:r>
            <a:r>
              <a:rPr lang="en-US" dirty="0" err="1"/>
              <a:t>göstərilmişdir</a:t>
            </a:r>
            <a:r>
              <a:rPr lang="en-US" dirty="0"/>
              <a:t>: </a:t>
            </a:r>
            <a:endParaRPr lang="tr-TR" dirty="0"/>
          </a:p>
          <a:p>
            <a:pPr marL="0" indent="0">
              <a:buNone/>
            </a:pPr>
            <a:r>
              <a:rPr lang="en-US" dirty="0" err="1"/>
              <a:t>Misal</a:t>
            </a:r>
            <a:r>
              <a:rPr lang="en-US" dirty="0"/>
              <a:t>:   7.       İnvestor </a:t>
            </a:r>
            <a:r>
              <a:rPr lang="en-US" dirty="0" err="1"/>
              <a:t>Gəlirinin</a:t>
            </a:r>
            <a:r>
              <a:rPr lang="en-US" dirty="0"/>
              <a:t> </a:t>
            </a:r>
            <a:r>
              <a:rPr lang="en-US" dirty="0" err="1"/>
              <a:t>Ödənilməsi</a:t>
            </a:r>
            <a:r>
              <a:rPr lang="en-US" dirty="0"/>
              <a:t> </a:t>
            </a:r>
          </a:p>
          <a:p>
            <a:pPr marL="0" indent="0">
              <a:buNone/>
            </a:pPr>
            <a:r>
              <a:rPr lang="en-US" dirty="0"/>
              <a:t>7.1   </a:t>
            </a:r>
            <a:r>
              <a:rPr lang="en-US" dirty="0" err="1"/>
              <a:t>İnvestorun</a:t>
            </a:r>
            <a:r>
              <a:rPr lang="en-US" dirty="0"/>
              <a:t> </a:t>
            </a:r>
            <a:r>
              <a:rPr lang="en-US" dirty="0" err="1"/>
              <a:t>investisiya</a:t>
            </a:r>
            <a:r>
              <a:rPr lang="en-US" dirty="0"/>
              <a:t> </a:t>
            </a:r>
            <a:r>
              <a:rPr lang="en-US" dirty="0" err="1"/>
              <a:t>qoyduğu</a:t>
            </a:r>
            <a:r>
              <a:rPr lang="en-US" dirty="0"/>
              <a:t> </a:t>
            </a:r>
            <a:r>
              <a:rPr lang="en-US" dirty="0" err="1"/>
              <a:t>Cəmiyyətin</a:t>
            </a:r>
            <a:r>
              <a:rPr lang="en-US" dirty="0"/>
              <a:t> </a:t>
            </a:r>
            <a:r>
              <a:rPr lang="en-US" dirty="0" err="1"/>
              <a:t>fəaliyyətindən</a:t>
            </a:r>
            <a:r>
              <a:rPr lang="en-US" dirty="0"/>
              <a:t> </a:t>
            </a:r>
            <a:r>
              <a:rPr lang="en-US" dirty="0" err="1"/>
              <a:t>gəlirin</a:t>
            </a:r>
            <a:r>
              <a:rPr lang="en-US" dirty="0"/>
              <a:t> </a:t>
            </a:r>
            <a:r>
              <a:rPr lang="en-US" dirty="0" err="1"/>
              <a:t>ona</a:t>
            </a:r>
            <a:r>
              <a:rPr lang="en-US" dirty="0"/>
              <a:t> </a:t>
            </a:r>
            <a:r>
              <a:rPr lang="en-US" dirty="0" err="1"/>
              <a:t>düşən</a:t>
            </a:r>
            <a:r>
              <a:rPr lang="en-US" dirty="0"/>
              <a:t> </a:t>
            </a:r>
            <a:r>
              <a:rPr lang="en-US" dirty="0" err="1"/>
              <a:t>hissəsinə</a:t>
            </a:r>
            <a:r>
              <a:rPr lang="en-US" dirty="0"/>
              <a:t> (</a:t>
            </a:r>
            <a:r>
              <a:rPr lang="en-US" dirty="0" err="1"/>
              <a:t>bundan</a:t>
            </a:r>
            <a:r>
              <a:rPr lang="en-US" dirty="0"/>
              <a:t> </a:t>
            </a:r>
            <a:r>
              <a:rPr lang="en-US" dirty="0" err="1"/>
              <a:t>sonra</a:t>
            </a:r>
            <a:r>
              <a:rPr lang="en-US" dirty="0"/>
              <a:t> “İnvestor </a:t>
            </a:r>
            <a:r>
              <a:rPr lang="en-US" dirty="0" err="1"/>
              <a:t>Gəliri</a:t>
            </a:r>
            <a:r>
              <a:rPr lang="en-US" dirty="0"/>
              <a:t>”) </a:t>
            </a:r>
            <a:r>
              <a:rPr lang="en-US" dirty="0" err="1"/>
              <a:t>müstəsna</a:t>
            </a:r>
            <a:r>
              <a:rPr lang="en-US" dirty="0"/>
              <a:t> </a:t>
            </a:r>
            <a:r>
              <a:rPr lang="en-US" dirty="0" err="1"/>
              <a:t>hüququ</a:t>
            </a:r>
            <a:r>
              <a:rPr lang="en-US" dirty="0"/>
              <a:t> </a:t>
            </a:r>
            <a:r>
              <a:rPr lang="en-US" dirty="0" err="1"/>
              <a:t>vardır</a:t>
            </a:r>
            <a:r>
              <a:rPr lang="en-US" dirty="0"/>
              <a:t>. </a:t>
            </a:r>
            <a:endParaRPr lang="tr-TR" dirty="0"/>
          </a:p>
          <a:p>
            <a:pPr marL="0" indent="0">
              <a:buNone/>
            </a:pPr>
            <a:r>
              <a:rPr lang="en-US" dirty="0"/>
              <a:t>7.2   İnvestor </a:t>
            </a:r>
            <a:r>
              <a:rPr lang="en-US" dirty="0" err="1"/>
              <a:t>Gəliri</a:t>
            </a:r>
            <a:r>
              <a:rPr lang="en-US" dirty="0"/>
              <a:t> </a:t>
            </a:r>
            <a:r>
              <a:rPr lang="en-US" dirty="0" err="1"/>
              <a:t>dedikdə</a:t>
            </a:r>
            <a:r>
              <a:rPr lang="en-US" dirty="0"/>
              <a:t> </a:t>
            </a:r>
            <a:r>
              <a:rPr lang="en-US" dirty="0" err="1"/>
              <a:t>aşağıdakı</a:t>
            </a:r>
            <a:r>
              <a:rPr lang="en-US" dirty="0"/>
              <a:t> </a:t>
            </a:r>
            <a:r>
              <a:rPr lang="en-US" dirty="0" err="1"/>
              <a:t>formulaya</a:t>
            </a:r>
            <a:r>
              <a:rPr lang="en-US" dirty="0"/>
              <a:t> </a:t>
            </a:r>
            <a:r>
              <a:rPr lang="en-US" dirty="0" err="1"/>
              <a:t>əsasən</a:t>
            </a:r>
            <a:r>
              <a:rPr lang="en-US" dirty="0"/>
              <a:t> </a:t>
            </a:r>
            <a:r>
              <a:rPr lang="en-US" dirty="0" err="1"/>
              <a:t>xalis</a:t>
            </a:r>
            <a:r>
              <a:rPr lang="en-US" dirty="0"/>
              <a:t> </a:t>
            </a:r>
            <a:r>
              <a:rPr lang="en-US" dirty="0" err="1"/>
              <a:t>gəlirin</a:t>
            </a:r>
            <a:r>
              <a:rPr lang="en-US" dirty="0"/>
              <a:t> 20 </a:t>
            </a:r>
            <a:r>
              <a:rPr lang="en-US" dirty="0" err="1"/>
              <a:t>faiz</a:t>
            </a:r>
            <a:r>
              <a:rPr lang="en-US" dirty="0"/>
              <a:t> </a:t>
            </a:r>
            <a:r>
              <a:rPr lang="en-US" dirty="0" err="1"/>
              <a:t>hissəsi</a:t>
            </a:r>
            <a:r>
              <a:rPr lang="en-US" dirty="0"/>
              <a:t> </a:t>
            </a:r>
            <a:r>
              <a:rPr lang="en-US" dirty="0" err="1"/>
              <a:t>nəzərdə</a:t>
            </a:r>
            <a:r>
              <a:rPr lang="en-US" dirty="0"/>
              <a:t> </a:t>
            </a:r>
            <a:r>
              <a:rPr lang="en-US" dirty="0" err="1"/>
              <a:t>tutulur</a:t>
            </a:r>
            <a:r>
              <a:rPr lang="en-US" dirty="0"/>
              <a:t>: </a:t>
            </a:r>
          </a:p>
          <a:p>
            <a:pPr marL="0" indent="0">
              <a:buNone/>
            </a:pPr>
            <a:r>
              <a:rPr lang="en-US" dirty="0"/>
              <a:t>G – X = XG  </a:t>
            </a:r>
          </a:p>
          <a:p>
            <a:pPr marL="0" indent="0">
              <a:buNone/>
            </a:pPr>
            <a:r>
              <a:rPr lang="en-US" dirty="0" err="1"/>
              <a:t>Burada</a:t>
            </a:r>
            <a:r>
              <a:rPr lang="en-US" dirty="0"/>
              <a:t>: </a:t>
            </a:r>
          </a:p>
          <a:p>
            <a:pPr marL="0" indent="0">
              <a:buNone/>
            </a:pPr>
            <a:r>
              <a:rPr lang="en-US" dirty="0"/>
              <a:t>G – </a:t>
            </a:r>
            <a:r>
              <a:rPr lang="en-US" dirty="0" err="1"/>
              <a:t>Cəmiyyətin</a:t>
            </a:r>
            <a:r>
              <a:rPr lang="en-US" dirty="0"/>
              <a:t> </a:t>
            </a:r>
            <a:r>
              <a:rPr lang="en-US" dirty="0" err="1"/>
              <a:t>sahibkarlıq</a:t>
            </a:r>
            <a:r>
              <a:rPr lang="en-US" dirty="0"/>
              <a:t> </a:t>
            </a:r>
            <a:r>
              <a:rPr lang="en-US" dirty="0" err="1"/>
              <a:t>fəaliyyətindən</a:t>
            </a:r>
            <a:r>
              <a:rPr lang="en-US" dirty="0"/>
              <a:t> </a:t>
            </a:r>
            <a:r>
              <a:rPr lang="en-US" dirty="0" err="1"/>
              <a:t>əldə</a:t>
            </a:r>
            <a:r>
              <a:rPr lang="en-US" dirty="0"/>
              <a:t> </a:t>
            </a:r>
            <a:r>
              <a:rPr lang="en-US" dirty="0" err="1"/>
              <a:t>etdiyi</a:t>
            </a:r>
            <a:r>
              <a:rPr lang="en-US" dirty="0"/>
              <a:t> </a:t>
            </a:r>
            <a:r>
              <a:rPr lang="en-US" dirty="0" err="1"/>
              <a:t>gəlir</a:t>
            </a:r>
            <a:r>
              <a:rPr lang="en-US" dirty="0"/>
              <a:t> </a:t>
            </a:r>
          </a:p>
          <a:p>
            <a:pPr marL="0" indent="0">
              <a:buNone/>
            </a:pPr>
            <a:r>
              <a:rPr lang="en-US" dirty="0"/>
              <a:t>X  –  </a:t>
            </a:r>
            <a:r>
              <a:rPr lang="en-US" dirty="0" err="1"/>
              <a:t>Cəmiyyətin</a:t>
            </a:r>
            <a:r>
              <a:rPr lang="en-US" dirty="0"/>
              <a:t>  </a:t>
            </a:r>
            <a:r>
              <a:rPr lang="en-US" dirty="0" err="1"/>
              <a:t>sahibkarlıq</a:t>
            </a:r>
            <a:r>
              <a:rPr lang="en-US" dirty="0"/>
              <a:t>  </a:t>
            </a:r>
            <a:r>
              <a:rPr lang="en-US" dirty="0" err="1"/>
              <a:t>fəaliyyəti</a:t>
            </a:r>
            <a:r>
              <a:rPr lang="en-US" dirty="0"/>
              <a:t>  </a:t>
            </a:r>
            <a:r>
              <a:rPr lang="en-US" dirty="0" err="1"/>
              <a:t>ilə</a:t>
            </a:r>
            <a:r>
              <a:rPr lang="en-US" dirty="0"/>
              <a:t>  </a:t>
            </a:r>
            <a:r>
              <a:rPr lang="en-US" dirty="0" err="1"/>
              <a:t>bağlı</a:t>
            </a:r>
            <a:r>
              <a:rPr lang="en-US" dirty="0"/>
              <a:t>  </a:t>
            </a:r>
            <a:r>
              <a:rPr lang="en-US" dirty="0" err="1"/>
              <a:t>olan</a:t>
            </a:r>
            <a:r>
              <a:rPr lang="en-US" dirty="0"/>
              <a:t>  </a:t>
            </a:r>
            <a:r>
              <a:rPr lang="en-US" dirty="0" err="1"/>
              <a:t>və</a:t>
            </a:r>
            <a:r>
              <a:rPr lang="en-US" dirty="0"/>
              <a:t> </a:t>
            </a:r>
            <a:r>
              <a:rPr lang="en-US" dirty="0" err="1"/>
              <a:t>Azərbaycan</a:t>
            </a:r>
            <a:r>
              <a:rPr lang="en-US" dirty="0"/>
              <a:t>  </a:t>
            </a:r>
            <a:r>
              <a:rPr lang="en-US" dirty="0" err="1"/>
              <a:t>Respublikasının</a:t>
            </a:r>
            <a:r>
              <a:rPr lang="en-US" dirty="0"/>
              <a:t>  </a:t>
            </a:r>
            <a:r>
              <a:rPr lang="en-US" dirty="0" err="1"/>
              <a:t>vergi</a:t>
            </a:r>
            <a:r>
              <a:rPr lang="en-US" dirty="0"/>
              <a:t>  </a:t>
            </a:r>
            <a:r>
              <a:rPr lang="en-US" dirty="0" err="1"/>
              <a:t>qanunvericiliyinə</a:t>
            </a:r>
            <a:r>
              <a:rPr lang="en-US" dirty="0"/>
              <a:t>  </a:t>
            </a:r>
            <a:r>
              <a:rPr lang="en-US" dirty="0" err="1"/>
              <a:t>uyğun</a:t>
            </a:r>
            <a:r>
              <a:rPr lang="en-US" dirty="0"/>
              <a:t> </a:t>
            </a:r>
            <a:r>
              <a:rPr lang="en-US" dirty="0" err="1"/>
              <a:t>olaraq</a:t>
            </a:r>
            <a:r>
              <a:rPr lang="en-US" dirty="0"/>
              <a:t> </a:t>
            </a:r>
            <a:r>
              <a:rPr lang="en-US" dirty="0" err="1"/>
              <a:t>vergitutma</a:t>
            </a:r>
            <a:r>
              <a:rPr lang="en-US" dirty="0"/>
              <a:t> </a:t>
            </a:r>
            <a:r>
              <a:rPr lang="en-US" dirty="0" err="1"/>
              <a:t>məqsədləri</a:t>
            </a:r>
            <a:r>
              <a:rPr lang="en-US" dirty="0"/>
              <a:t> </a:t>
            </a:r>
            <a:r>
              <a:rPr lang="en-US" dirty="0" err="1"/>
              <a:t>üçün</a:t>
            </a:r>
            <a:r>
              <a:rPr lang="en-US" dirty="0"/>
              <a:t> </a:t>
            </a:r>
            <a:r>
              <a:rPr lang="en-US" dirty="0" err="1"/>
              <a:t>Cəmiyyətin</a:t>
            </a:r>
            <a:r>
              <a:rPr lang="en-US" dirty="0"/>
              <a:t> </a:t>
            </a:r>
            <a:r>
              <a:rPr lang="en-US" dirty="0" err="1"/>
              <a:t>gəlirindən</a:t>
            </a:r>
            <a:r>
              <a:rPr lang="en-US" dirty="0"/>
              <a:t> </a:t>
            </a:r>
            <a:r>
              <a:rPr lang="en-US" dirty="0" err="1"/>
              <a:t>çıxıla</a:t>
            </a:r>
            <a:r>
              <a:rPr lang="en-US" dirty="0"/>
              <a:t> </a:t>
            </a:r>
            <a:r>
              <a:rPr lang="en-US" dirty="0" err="1"/>
              <a:t>bilən</a:t>
            </a:r>
            <a:r>
              <a:rPr lang="en-US" dirty="0"/>
              <a:t> </a:t>
            </a:r>
            <a:r>
              <a:rPr lang="en-US" dirty="0" err="1"/>
              <a:t>xərclər</a:t>
            </a:r>
            <a:r>
              <a:rPr lang="en-US" dirty="0"/>
              <a:t> </a:t>
            </a:r>
          </a:p>
          <a:p>
            <a:pPr marL="0" indent="0">
              <a:buNone/>
            </a:pPr>
            <a:r>
              <a:rPr lang="en-US" dirty="0"/>
              <a:t>XG  –  </a:t>
            </a:r>
            <a:r>
              <a:rPr lang="en-US" dirty="0" err="1"/>
              <a:t>yuxarıda</a:t>
            </a:r>
            <a:r>
              <a:rPr lang="en-US" dirty="0"/>
              <a:t>  G  </a:t>
            </a:r>
            <a:r>
              <a:rPr lang="en-US" dirty="0" err="1"/>
              <a:t>ilə</a:t>
            </a:r>
            <a:r>
              <a:rPr lang="en-US" dirty="0"/>
              <a:t>  X-</a:t>
            </a:r>
            <a:r>
              <a:rPr lang="en-US" dirty="0" err="1"/>
              <a:t>nın</a:t>
            </a:r>
            <a:r>
              <a:rPr lang="en-US" dirty="0"/>
              <a:t>  </a:t>
            </a:r>
            <a:r>
              <a:rPr lang="en-US" dirty="0" err="1"/>
              <a:t>fərqindən</a:t>
            </a:r>
            <a:r>
              <a:rPr lang="en-US" dirty="0"/>
              <a:t>  </a:t>
            </a:r>
            <a:r>
              <a:rPr lang="en-US" dirty="0" err="1"/>
              <a:t>alınan</a:t>
            </a:r>
            <a:r>
              <a:rPr lang="en-US" dirty="0"/>
              <a:t>  </a:t>
            </a:r>
            <a:r>
              <a:rPr lang="en-US" dirty="0" err="1"/>
              <a:t>Cəmiyyətin</a:t>
            </a:r>
            <a:r>
              <a:rPr lang="en-US" dirty="0"/>
              <a:t>  </a:t>
            </a:r>
            <a:r>
              <a:rPr lang="en-US" dirty="0" err="1"/>
              <a:t>xalis</a:t>
            </a:r>
            <a:r>
              <a:rPr lang="en-US" dirty="0"/>
              <a:t> </a:t>
            </a:r>
            <a:r>
              <a:rPr lang="en-US" dirty="0" err="1"/>
              <a:t>gəliri</a:t>
            </a:r>
            <a:r>
              <a:rPr lang="en-US" dirty="0"/>
              <a:t> </a:t>
            </a:r>
            <a:r>
              <a:rPr lang="en-US" dirty="0" err="1"/>
              <a:t>deməkdir</a:t>
            </a:r>
            <a:r>
              <a:rPr lang="en-US" dirty="0"/>
              <a:t>. </a:t>
            </a:r>
          </a:p>
          <a:p>
            <a:pPr marL="0" indent="0">
              <a:buNone/>
            </a:pPr>
            <a:r>
              <a:rPr lang="en-US" dirty="0"/>
              <a:t>7.3   İnvestor </a:t>
            </a:r>
            <a:r>
              <a:rPr lang="en-US" dirty="0" err="1"/>
              <a:t>Gəliri</a:t>
            </a:r>
            <a:r>
              <a:rPr lang="en-US" dirty="0"/>
              <a:t> </a:t>
            </a:r>
            <a:r>
              <a:rPr lang="en-US" dirty="0" err="1"/>
              <a:t>bu</a:t>
            </a:r>
            <a:r>
              <a:rPr lang="en-US" dirty="0"/>
              <a:t> </a:t>
            </a:r>
            <a:r>
              <a:rPr lang="en-US" dirty="0" err="1"/>
              <a:t>Müqavilənin</a:t>
            </a:r>
            <a:r>
              <a:rPr lang="en-US" dirty="0"/>
              <a:t> </a:t>
            </a:r>
            <a:r>
              <a:rPr lang="en-US" dirty="0" err="1"/>
              <a:t>tarixindən</a:t>
            </a:r>
            <a:r>
              <a:rPr lang="en-US" dirty="0"/>
              <a:t> </a:t>
            </a:r>
            <a:r>
              <a:rPr lang="en-US" dirty="0" err="1"/>
              <a:t>etibarən</a:t>
            </a:r>
            <a:r>
              <a:rPr lang="en-US" dirty="0"/>
              <a:t> </a:t>
            </a:r>
            <a:r>
              <a:rPr lang="en-US" dirty="0" err="1"/>
              <a:t>rüblük</a:t>
            </a:r>
            <a:r>
              <a:rPr lang="en-US" dirty="0"/>
              <a:t> </a:t>
            </a:r>
            <a:r>
              <a:rPr lang="en-US" dirty="0" err="1"/>
              <a:t>hesablanır</a:t>
            </a:r>
            <a:r>
              <a:rPr lang="en-US" dirty="0"/>
              <a:t> </a:t>
            </a:r>
            <a:r>
              <a:rPr lang="en-US" dirty="0" err="1"/>
              <a:t>və</a:t>
            </a:r>
            <a:r>
              <a:rPr lang="en-US" dirty="0"/>
              <a:t> İnvestor </a:t>
            </a:r>
            <a:r>
              <a:rPr lang="en-US" dirty="0" err="1"/>
              <a:t>Gəlirinin</a:t>
            </a:r>
            <a:r>
              <a:rPr lang="en-US" dirty="0"/>
              <a:t> </a:t>
            </a:r>
            <a:r>
              <a:rPr lang="en-US" dirty="0" err="1"/>
              <a:t>müvafiq</a:t>
            </a:r>
            <a:r>
              <a:rPr lang="en-US" dirty="0"/>
              <a:t> </a:t>
            </a:r>
            <a:r>
              <a:rPr lang="en-US" dirty="0" err="1"/>
              <a:t>məbləği</a:t>
            </a:r>
            <a:r>
              <a:rPr lang="en-US" dirty="0"/>
              <a:t> </a:t>
            </a:r>
            <a:r>
              <a:rPr lang="en-US" dirty="0" err="1"/>
              <a:t>İnvestora</a:t>
            </a:r>
            <a:r>
              <a:rPr lang="en-US" dirty="0"/>
              <a:t> </a:t>
            </a:r>
            <a:r>
              <a:rPr lang="en-US" dirty="0" err="1"/>
              <a:t>ödənilməlidir</a:t>
            </a:r>
            <a:r>
              <a:rPr lang="en-US" dirty="0"/>
              <a:t>. </a:t>
            </a:r>
          </a:p>
          <a:p>
            <a:pPr marL="0" indent="0">
              <a:buNone/>
            </a:pPr>
            <a:endParaRPr lang="en-US" dirty="0"/>
          </a:p>
        </p:txBody>
      </p:sp>
    </p:spTree>
    <p:extLst>
      <p:ext uri="{BB962C8B-B14F-4D97-AF65-F5344CB8AC3E}">
        <p14:creationId xmlns:p14="http://schemas.microsoft.com/office/powerpoint/2010/main" val="37619064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855023"/>
            <a:ext cx="10058400" cy="5180017"/>
          </a:xfrm>
        </p:spPr>
        <p:txBody>
          <a:bodyPr/>
          <a:lstStyle/>
          <a:p>
            <a:r>
              <a:rPr lang="en-US" dirty="0" err="1"/>
              <a:t>Məbləğ</a:t>
            </a:r>
            <a:r>
              <a:rPr lang="en-US" dirty="0"/>
              <a:t>  </a:t>
            </a:r>
            <a:r>
              <a:rPr lang="en-US" dirty="0" err="1"/>
              <a:t>tək</a:t>
            </a:r>
            <a:r>
              <a:rPr lang="en-US" dirty="0"/>
              <a:t>  </a:t>
            </a:r>
            <a:r>
              <a:rPr lang="en-US" dirty="0" err="1"/>
              <a:t>malın</a:t>
            </a:r>
            <a:r>
              <a:rPr lang="en-US" dirty="0"/>
              <a:t>  </a:t>
            </a:r>
            <a:r>
              <a:rPr lang="en-US" dirty="0" err="1"/>
              <a:t>və</a:t>
            </a:r>
            <a:r>
              <a:rPr lang="en-US" dirty="0"/>
              <a:t>  </a:t>
            </a:r>
            <a:r>
              <a:rPr lang="en-US" dirty="0" err="1"/>
              <a:t>ya</a:t>
            </a:r>
            <a:r>
              <a:rPr lang="en-US" dirty="0"/>
              <a:t>  </a:t>
            </a:r>
            <a:r>
              <a:rPr lang="en-US" dirty="0" err="1"/>
              <a:t>xidmətin</a:t>
            </a:r>
            <a:r>
              <a:rPr lang="en-US" dirty="0"/>
              <a:t>  </a:t>
            </a:r>
            <a:r>
              <a:rPr lang="en-US" dirty="0" err="1"/>
              <a:t>ödənilməsinə</a:t>
            </a:r>
            <a:r>
              <a:rPr lang="en-US" dirty="0"/>
              <a:t>  </a:t>
            </a:r>
            <a:r>
              <a:rPr lang="en-US" dirty="0" err="1"/>
              <a:t>dair</a:t>
            </a:r>
            <a:r>
              <a:rPr lang="en-US" dirty="0"/>
              <a:t>  </a:t>
            </a:r>
            <a:r>
              <a:rPr lang="en-US" dirty="0" err="1"/>
              <a:t>maddədə</a:t>
            </a:r>
            <a:r>
              <a:rPr lang="en-US" dirty="0"/>
              <a:t>  </a:t>
            </a:r>
            <a:r>
              <a:rPr lang="en-US" dirty="0" err="1"/>
              <a:t>deyil</a:t>
            </a:r>
            <a:r>
              <a:rPr lang="en-US" dirty="0"/>
              <a:t>,  </a:t>
            </a:r>
            <a:r>
              <a:rPr lang="en-US" dirty="0" err="1"/>
              <a:t>həmçinin</a:t>
            </a:r>
            <a:r>
              <a:rPr lang="en-US" dirty="0"/>
              <a:t> </a:t>
            </a:r>
            <a:r>
              <a:rPr lang="en-US" dirty="0" err="1"/>
              <a:t>digər</a:t>
            </a:r>
            <a:r>
              <a:rPr lang="en-US" dirty="0"/>
              <a:t> </a:t>
            </a:r>
            <a:r>
              <a:rPr lang="en-US" dirty="0" err="1"/>
              <a:t>maddələrdə</a:t>
            </a:r>
            <a:r>
              <a:rPr lang="en-US" dirty="0"/>
              <a:t>, </a:t>
            </a:r>
            <a:r>
              <a:rPr lang="en-US" dirty="0" err="1"/>
              <a:t>misal</a:t>
            </a:r>
            <a:r>
              <a:rPr lang="en-US" dirty="0"/>
              <a:t> </a:t>
            </a:r>
            <a:r>
              <a:rPr lang="en-US" dirty="0" err="1"/>
              <a:t>üçün</a:t>
            </a:r>
            <a:r>
              <a:rPr lang="en-US" dirty="0"/>
              <a:t>, </a:t>
            </a:r>
            <a:r>
              <a:rPr lang="en-US" dirty="0" err="1"/>
              <a:t>cərimənin</a:t>
            </a:r>
            <a:r>
              <a:rPr lang="en-US" dirty="0"/>
              <a:t> </a:t>
            </a:r>
            <a:r>
              <a:rPr lang="en-US" dirty="0" err="1"/>
              <a:t>ödənilməsinə</a:t>
            </a:r>
            <a:r>
              <a:rPr lang="en-US" dirty="0"/>
              <a:t> </a:t>
            </a:r>
            <a:r>
              <a:rPr lang="en-US" dirty="0" err="1"/>
              <a:t>dair</a:t>
            </a:r>
            <a:r>
              <a:rPr lang="en-US" dirty="0"/>
              <a:t> </a:t>
            </a:r>
            <a:r>
              <a:rPr lang="en-US" dirty="0" err="1"/>
              <a:t>maddələrdə</a:t>
            </a:r>
            <a:r>
              <a:rPr lang="en-US" dirty="0"/>
              <a:t> </a:t>
            </a:r>
            <a:r>
              <a:rPr lang="en-US" dirty="0" err="1"/>
              <a:t>də</a:t>
            </a:r>
            <a:r>
              <a:rPr lang="en-US" dirty="0"/>
              <a:t> </a:t>
            </a:r>
            <a:r>
              <a:rPr lang="en-US" dirty="0" err="1"/>
              <a:t>olur</a:t>
            </a:r>
            <a:r>
              <a:rPr lang="en-US" dirty="0"/>
              <a:t>.  </a:t>
            </a:r>
            <a:r>
              <a:rPr lang="en-US" dirty="0" err="1"/>
              <a:t>Müqavilədə</a:t>
            </a:r>
            <a:r>
              <a:rPr lang="en-US" dirty="0"/>
              <a:t> </a:t>
            </a:r>
            <a:r>
              <a:rPr lang="en-US" dirty="0" err="1"/>
              <a:t>cərimənin</a:t>
            </a:r>
            <a:r>
              <a:rPr lang="en-US" dirty="0"/>
              <a:t> </a:t>
            </a:r>
            <a:r>
              <a:rPr lang="en-US" dirty="0" err="1"/>
              <a:t>ödənilməsi</a:t>
            </a:r>
            <a:r>
              <a:rPr lang="en-US" dirty="0"/>
              <a:t> </a:t>
            </a:r>
            <a:r>
              <a:rPr lang="en-US" dirty="0" err="1"/>
              <a:t>nəzərdə</a:t>
            </a:r>
            <a:r>
              <a:rPr lang="en-US" dirty="0"/>
              <a:t> </a:t>
            </a:r>
            <a:r>
              <a:rPr lang="en-US" dirty="0" err="1"/>
              <a:t>tutulursa</a:t>
            </a:r>
            <a:r>
              <a:rPr lang="en-US" dirty="0"/>
              <a:t>, </a:t>
            </a:r>
            <a:r>
              <a:rPr lang="en-US" dirty="0" err="1"/>
              <a:t>həmin</a:t>
            </a:r>
            <a:r>
              <a:rPr lang="en-US" dirty="0"/>
              <a:t> </a:t>
            </a:r>
            <a:r>
              <a:rPr lang="en-US" dirty="0" err="1"/>
              <a:t>cərimənin</a:t>
            </a:r>
            <a:r>
              <a:rPr lang="en-US" dirty="0"/>
              <a:t> </a:t>
            </a:r>
            <a:r>
              <a:rPr lang="en-US" dirty="0" err="1"/>
              <a:t>məbləği</a:t>
            </a:r>
            <a:r>
              <a:rPr lang="en-US" dirty="0"/>
              <a:t> </a:t>
            </a:r>
            <a:r>
              <a:rPr lang="en-US" dirty="0" err="1"/>
              <a:t>və</a:t>
            </a:r>
            <a:r>
              <a:rPr lang="en-US" dirty="0"/>
              <a:t> </a:t>
            </a:r>
            <a:r>
              <a:rPr lang="en-US" dirty="0" err="1"/>
              <a:t>ya</a:t>
            </a:r>
            <a:r>
              <a:rPr lang="en-US" dirty="0"/>
              <a:t> </a:t>
            </a:r>
            <a:r>
              <a:rPr lang="en-US" dirty="0" err="1"/>
              <a:t>onun</a:t>
            </a:r>
            <a:r>
              <a:rPr lang="en-US" dirty="0"/>
              <a:t> </a:t>
            </a:r>
            <a:r>
              <a:rPr lang="en-US" dirty="0" err="1"/>
              <a:t>hesablanması</a:t>
            </a:r>
            <a:r>
              <a:rPr lang="en-US" dirty="0"/>
              <a:t> </a:t>
            </a:r>
            <a:r>
              <a:rPr lang="en-US" dirty="0" err="1"/>
              <a:t>qaydası</a:t>
            </a:r>
            <a:r>
              <a:rPr lang="en-US" dirty="0"/>
              <a:t> </a:t>
            </a:r>
            <a:r>
              <a:rPr lang="en-US" dirty="0" err="1"/>
              <a:t>göstərilməlidir</a:t>
            </a:r>
            <a:r>
              <a:rPr lang="en-US" dirty="0"/>
              <a:t>. </a:t>
            </a:r>
            <a:endParaRPr lang="az-Latn-AZ" dirty="0"/>
          </a:p>
          <a:p>
            <a:endParaRPr lang="az-Latn-AZ" dirty="0"/>
          </a:p>
          <a:p>
            <a:r>
              <a:rPr lang="en-US" dirty="0" err="1"/>
              <a:t>Faizlərin</a:t>
            </a:r>
            <a:r>
              <a:rPr lang="en-US" dirty="0"/>
              <a:t> </a:t>
            </a:r>
            <a:r>
              <a:rPr lang="en-US" dirty="0" err="1"/>
              <a:t>hesablanmasına</a:t>
            </a:r>
            <a:r>
              <a:rPr lang="en-US" dirty="0"/>
              <a:t> </a:t>
            </a:r>
            <a:r>
              <a:rPr lang="en-US" dirty="0" err="1"/>
              <a:t>dair</a:t>
            </a:r>
            <a:r>
              <a:rPr lang="en-US" dirty="0"/>
              <a:t> </a:t>
            </a:r>
            <a:r>
              <a:rPr lang="en-US" dirty="0" err="1"/>
              <a:t>bəzi</a:t>
            </a:r>
            <a:r>
              <a:rPr lang="en-US" dirty="0"/>
              <a:t> </a:t>
            </a:r>
            <a:r>
              <a:rPr lang="en-US" dirty="0" err="1"/>
              <a:t>ümumi</a:t>
            </a:r>
            <a:r>
              <a:rPr lang="en-US" dirty="0"/>
              <a:t> </a:t>
            </a:r>
            <a:r>
              <a:rPr lang="en-US" dirty="0" err="1"/>
              <a:t>məsələləri</a:t>
            </a:r>
            <a:r>
              <a:rPr lang="en-US" dirty="0"/>
              <a:t> </a:t>
            </a:r>
            <a:r>
              <a:rPr lang="en-US" dirty="0" err="1"/>
              <a:t>nəzərə</a:t>
            </a:r>
            <a:r>
              <a:rPr lang="en-US" dirty="0"/>
              <a:t> </a:t>
            </a:r>
            <a:r>
              <a:rPr lang="en-US" dirty="0" err="1"/>
              <a:t>almaq</a:t>
            </a:r>
            <a:r>
              <a:rPr lang="en-US" dirty="0"/>
              <a:t> </a:t>
            </a:r>
            <a:r>
              <a:rPr lang="en-US" dirty="0" err="1"/>
              <a:t>lazımdır</a:t>
            </a:r>
            <a:r>
              <a:rPr lang="en-US" dirty="0"/>
              <a:t>.  İlk </a:t>
            </a:r>
            <a:r>
              <a:rPr lang="en-US" dirty="0" err="1"/>
              <a:t>öncə</a:t>
            </a:r>
            <a:r>
              <a:rPr lang="en-US" dirty="0"/>
              <a:t> </a:t>
            </a:r>
            <a:r>
              <a:rPr lang="en-US" dirty="0" err="1"/>
              <a:t>faizlər</a:t>
            </a:r>
            <a:r>
              <a:rPr lang="en-US" dirty="0"/>
              <a:t>, </a:t>
            </a:r>
            <a:r>
              <a:rPr lang="en-US" dirty="0" err="1"/>
              <a:t>muxtəlif</a:t>
            </a:r>
            <a:r>
              <a:rPr lang="en-US" dirty="0"/>
              <a:t> </a:t>
            </a:r>
            <a:r>
              <a:rPr lang="en-US" dirty="0" err="1"/>
              <a:t>invervallarla</a:t>
            </a:r>
            <a:r>
              <a:rPr lang="en-US" dirty="0"/>
              <a:t> </a:t>
            </a:r>
            <a:r>
              <a:rPr lang="en-US" dirty="0" err="1"/>
              <a:t>hesablana</a:t>
            </a:r>
            <a:r>
              <a:rPr lang="en-US" dirty="0"/>
              <a:t> </a:t>
            </a:r>
            <a:r>
              <a:rPr lang="en-US" dirty="0" err="1"/>
              <a:t>bilər</a:t>
            </a:r>
            <a:r>
              <a:rPr lang="en-US" dirty="0"/>
              <a:t>: </a:t>
            </a:r>
            <a:r>
              <a:rPr lang="en-US" dirty="0" err="1"/>
              <a:t>illik</a:t>
            </a:r>
            <a:r>
              <a:rPr lang="en-US" dirty="0"/>
              <a:t>, </a:t>
            </a:r>
            <a:r>
              <a:rPr lang="en-US" dirty="0" err="1"/>
              <a:t>yarımillik</a:t>
            </a:r>
            <a:r>
              <a:rPr lang="en-US" dirty="0"/>
              <a:t>, </a:t>
            </a:r>
            <a:r>
              <a:rPr lang="en-US" dirty="0" err="1"/>
              <a:t>rüblük</a:t>
            </a:r>
            <a:r>
              <a:rPr lang="en-US" dirty="0"/>
              <a:t>, </a:t>
            </a:r>
            <a:r>
              <a:rPr lang="en-US" dirty="0" err="1"/>
              <a:t>aylıq</a:t>
            </a:r>
            <a:r>
              <a:rPr lang="en-US" dirty="0"/>
              <a:t> </a:t>
            </a:r>
            <a:r>
              <a:rPr lang="en-US" dirty="0" err="1"/>
              <a:t>və</a:t>
            </a:r>
            <a:r>
              <a:rPr lang="en-US" dirty="0"/>
              <a:t> </a:t>
            </a:r>
            <a:r>
              <a:rPr lang="en-US" dirty="0" err="1"/>
              <a:t>ya</a:t>
            </a:r>
            <a:r>
              <a:rPr lang="en-US" dirty="0"/>
              <a:t> </a:t>
            </a:r>
            <a:r>
              <a:rPr lang="en-US" dirty="0" err="1"/>
              <a:t>gündəlik</a:t>
            </a:r>
            <a:r>
              <a:rPr lang="en-US" dirty="0"/>
              <a:t> </a:t>
            </a:r>
            <a:r>
              <a:rPr lang="en-US" dirty="0" err="1"/>
              <a:t>və</a:t>
            </a:r>
            <a:r>
              <a:rPr lang="en-US" dirty="0"/>
              <a:t> </a:t>
            </a:r>
            <a:r>
              <a:rPr lang="en-US" dirty="0" err="1"/>
              <a:t>sair</a:t>
            </a:r>
            <a:r>
              <a:rPr lang="en-US" dirty="0"/>
              <a:t>.  </a:t>
            </a:r>
            <a:r>
              <a:rPr lang="en-US" dirty="0" err="1"/>
              <a:t>Bunun</a:t>
            </a:r>
            <a:r>
              <a:rPr lang="en-US" dirty="0"/>
              <a:t> </a:t>
            </a:r>
            <a:r>
              <a:rPr lang="en-US" dirty="0" err="1"/>
              <a:t>müqavilədə</a:t>
            </a:r>
            <a:r>
              <a:rPr lang="en-US" dirty="0"/>
              <a:t> </a:t>
            </a:r>
            <a:r>
              <a:rPr lang="en-US" dirty="0" err="1"/>
              <a:t>dəqiqləşdirilməsi</a:t>
            </a:r>
            <a:r>
              <a:rPr lang="en-US" dirty="0"/>
              <a:t> </a:t>
            </a:r>
            <a:r>
              <a:rPr lang="en-US" dirty="0" err="1"/>
              <a:t>kifayət</a:t>
            </a:r>
            <a:r>
              <a:rPr lang="en-US" dirty="0"/>
              <a:t> </a:t>
            </a:r>
            <a:r>
              <a:rPr lang="en-US" dirty="0" err="1"/>
              <a:t>qədər</a:t>
            </a:r>
            <a:r>
              <a:rPr lang="en-US" dirty="0"/>
              <a:t> </a:t>
            </a:r>
            <a:r>
              <a:rPr lang="en-US" dirty="0" err="1"/>
              <a:t>vacibdir</a:t>
            </a:r>
            <a:r>
              <a:rPr lang="en-US" dirty="0"/>
              <a:t>.  </a:t>
            </a:r>
            <a:r>
              <a:rPr lang="en-US" dirty="0" err="1"/>
              <a:t>Əlbəttə</a:t>
            </a:r>
            <a:r>
              <a:rPr lang="en-US" dirty="0"/>
              <a:t> </a:t>
            </a:r>
            <a:r>
              <a:rPr lang="en-US" dirty="0" err="1"/>
              <a:t>hesablanması</a:t>
            </a:r>
            <a:r>
              <a:rPr lang="en-US" dirty="0"/>
              <a:t> </a:t>
            </a:r>
            <a:r>
              <a:rPr lang="en-US" dirty="0" err="1"/>
              <a:t>özü-özlüyündə</a:t>
            </a:r>
            <a:r>
              <a:rPr lang="en-US" dirty="0"/>
              <a:t> </a:t>
            </a:r>
            <a:r>
              <a:rPr lang="en-US" dirty="0" err="1"/>
              <a:t>bu</a:t>
            </a:r>
            <a:r>
              <a:rPr lang="en-US" dirty="0"/>
              <a:t> </a:t>
            </a:r>
            <a:r>
              <a:rPr lang="en-US" dirty="0" err="1"/>
              <a:t>intervallarla</a:t>
            </a:r>
            <a:r>
              <a:rPr lang="en-US" dirty="0"/>
              <a:t> </a:t>
            </a:r>
            <a:r>
              <a:rPr lang="en-US" dirty="0" err="1"/>
              <a:t>ödənilməsi</a:t>
            </a:r>
            <a:r>
              <a:rPr lang="en-US" dirty="0"/>
              <a:t> </a:t>
            </a:r>
            <a:r>
              <a:rPr lang="en-US" dirty="0" err="1"/>
              <a:t>demək</a:t>
            </a:r>
            <a:r>
              <a:rPr lang="en-US" dirty="0"/>
              <a:t> </a:t>
            </a:r>
            <a:r>
              <a:rPr lang="en-US" dirty="0" err="1"/>
              <a:t>deyildir</a:t>
            </a:r>
            <a:r>
              <a:rPr lang="en-US" dirty="0"/>
              <a:t>.  Ona </a:t>
            </a:r>
            <a:r>
              <a:rPr lang="en-US" dirty="0" err="1"/>
              <a:t>görə</a:t>
            </a:r>
            <a:r>
              <a:rPr lang="en-US" dirty="0"/>
              <a:t> </a:t>
            </a:r>
            <a:r>
              <a:rPr lang="en-US" dirty="0" err="1"/>
              <a:t>hesablanmasından</a:t>
            </a:r>
            <a:r>
              <a:rPr lang="en-US" dirty="0"/>
              <a:t> </a:t>
            </a:r>
            <a:r>
              <a:rPr lang="en-US" dirty="0" err="1"/>
              <a:t>əlavə</a:t>
            </a:r>
            <a:r>
              <a:rPr lang="en-US" dirty="0"/>
              <a:t> </a:t>
            </a:r>
            <a:r>
              <a:rPr lang="en-US" dirty="0" err="1"/>
              <a:t>faizlərin</a:t>
            </a:r>
            <a:r>
              <a:rPr lang="en-US" dirty="0"/>
              <a:t> </a:t>
            </a:r>
            <a:r>
              <a:rPr lang="en-US" dirty="0" err="1"/>
              <a:t>nə</a:t>
            </a:r>
            <a:r>
              <a:rPr lang="en-US" dirty="0"/>
              <a:t> </a:t>
            </a:r>
            <a:r>
              <a:rPr lang="en-US" dirty="0" err="1"/>
              <a:t>vaxt</a:t>
            </a:r>
            <a:r>
              <a:rPr lang="en-US" dirty="0"/>
              <a:t> </a:t>
            </a:r>
            <a:r>
              <a:rPr lang="en-US" dirty="0" err="1"/>
              <a:t>ödənilməsi</a:t>
            </a:r>
            <a:r>
              <a:rPr lang="en-US" dirty="0"/>
              <a:t> </a:t>
            </a:r>
            <a:r>
              <a:rPr lang="en-US" dirty="0" err="1"/>
              <a:t>barədə</a:t>
            </a:r>
            <a:r>
              <a:rPr lang="en-US" dirty="0"/>
              <a:t> </a:t>
            </a:r>
            <a:r>
              <a:rPr lang="en-US" dirty="0" err="1"/>
              <a:t>də</a:t>
            </a:r>
            <a:r>
              <a:rPr lang="en-US" dirty="0"/>
              <a:t> </a:t>
            </a:r>
            <a:r>
              <a:rPr lang="en-US" dirty="0" err="1"/>
              <a:t>müddəa</a:t>
            </a:r>
            <a:r>
              <a:rPr lang="en-US" dirty="0"/>
              <a:t> </a:t>
            </a:r>
            <a:r>
              <a:rPr lang="en-US" dirty="0" err="1"/>
              <a:t>olmalıdır</a:t>
            </a:r>
            <a:r>
              <a:rPr lang="en-US" dirty="0"/>
              <a:t>. </a:t>
            </a:r>
            <a:endParaRPr lang="az-Latn-AZ" dirty="0"/>
          </a:p>
          <a:p>
            <a:endParaRPr lang="az-Latn-AZ" dirty="0"/>
          </a:p>
          <a:p>
            <a:r>
              <a:rPr lang="en-US" dirty="0" err="1"/>
              <a:t>Ödənilməli</a:t>
            </a:r>
            <a:r>
              <a:rPr lang="en-US" dirty="0"/>
              <a:t> </a:t>
            </a:r>
            <a:r>
              <a:rPr lang="en-US" dirty="0" err="1"/>
              <a:t>olan</a:t>
            </a:r>
            <a:r>
              <a:rPr lang="en-US" dirty="0"/>
              <a:t> </a:t>
            </a:r>
            <a:r>
              <a:rPr lang="en-US" dirty="0" err="1"/>
              <a:t>məbləğ</a:t>
            </a:r>
            <a:r>
              <a:rPr lang="en-US" dirty="0"/>
              <a:t> </a:t>
            </a:r>
            <a:r>
              <a:rPr lang="en-US" dirty="0" err="1"/>
              <a:t>müəyyən</a:t>
            </a:r>
            <a:r>
              <a:rPr lang="en-US" dirty="0"/>
              <a:t> </a:t>
            </a:r>
            <a:r>
              <a:rPr lang="en-US" dirty="0" err="1"/>
              <a:t>edildikdən</a:t>
            </a:r>
            <a:r>
              <a:rPr lang="en-US" dirty="0"/>
              <a:t> </a:t>
            </a:r>
            <a:r>
              <a:rPr lang="en-US" dirty="0" err="1"/>
              <a:t>sonra</a:t>
            </a:r>
            <a:r>
              <a:rPr lang="en-US" dirty="0"/>
              <a:t> </a:t>
            </a:r>
            <a:r>
              <a:rPr lang="en-US" dirty="0" err="1"/>
              <a:t>müqavilədə</a:t>
            </a:r>
            <a:r>
              <a:rPr lang="en-US" dirty="0"/>
              <a:t> </a:t>
            </a:r>
            <a:r>
              <a:rPr lang="en-US" dirty="0" err="1"/>
              <a:t>ödənişin</a:t>
            </a:r>
            <a:r>
              <a:rPr lang="en-US" dirty="0"/>
              <a:t> </a:t>
            </a:r>
            <a:r>
              <a:rPr lang="en-US" dirty="0" err="1"/>
              <a:t>yolu</a:t>
            </a:r>
            <a:r>
              <a:rPr lang="en-US" dirty="0"/>
              <a:t> </a:t>
            </a:r>
            <a:r>
              <a:rPr lang="en-US" dirty="0" err="1"/>
              <a:t>və</a:t>
            </a:r>
            <a:r>
              <a:rPr lang="en-US" dirty="0"/>
              <a:t> </a:t>
            </a:r>
            <a:r>
              <a:rPr lang="en-US" dirty="0" err="1"/>
              <a:t>ya</a:t>
            </a:r>
            <a:r>
              <a:rPr lang="en-US" dirty="0"/>
              <a:t> </a:t>
            </a:r>
            <a:r>
              <a:rPr lang="en-US" dirty="0" err="1"/>
              <a:t>yolları</a:t>
            </a:r>
            <a:r>
              <a:rPr lang="en-US" dirty="0"/>
              <a:t>  </a:t>
            </a:r>
            <a:r>
              <a:rPr lang="en-US" dirty="0" err="1"/>
              <a:t>göstərilməlidir</a:t>
            </a:r>
            <a:r>
              <a:rPr lang="en-US" dirty="0"/>
              <a:t>.    </a:t>
            </a:r>
            <a:r>
              <a:rPr lang="en-US" dirty="0" err="1"/>
              <a:t>Misal</a:t>
            </a:r>
            <a:r>
              <a:rPr lang="en-US" dirty="0"/>
              <a:t>  </a:t>
            </a:r>
            <a:r>
              <a:rPr lang="en-US" dirty="0" err="1"/>
              <a:t>üçün</a:t>
            </a:r>
            <a:r>
              <a:rPr lang="en-US" dirty="0"/>
              <a:t>, </a:t>
            </a:r>
            <a:r>
              <a:rPr lang="en-US" dirty="0" err="1"/>
              <a:t>nağd</a:t>
            </a:r>
            <a:r>
              <a:rPr lang="en-US" dirty="0"/>
              <a:t> </a:t>
            </a:r>
            <a:r>
              <a:rPr lang="en-US" dirty="0" err="1"/>
              <a:t>və</a:t>
            </a:r>
            <a:r>
              <a:rPr lang="en-US" dirty="0"/>
              <a:t>  </a:t>
            </a:r>
            <a:r>
              <a:rPr lang="en-US" dirty="0" err="1"/>
              <a:t>ya</a:t>
            </a:r>
            <a:r>
              <a:rPr lang="en-US" dirty="0"/>
              <a:t> bank </a:t>
            </a:r>
            <a:r>
              <a:rPr lang="en-US" dirty="0" err="1"/>
              <a:t>hesabına</a:t>
            </a:r>
            <a:r>
              <a:rPr lang="en-US" dirty="0"/>
              <a:t>  </a:t>
            </a:r>
            <a:r>
              <a:rPr lang="en-US" dirty="0" err="1"/>
              <a:t>köçürülməsi</a:t>
            </a:r>
            <a:r>
              <a:rPr lang="en-US" dirty="0"/>
              <a:t> </a:t>
            </a:r>
            <a:r>
              <a:rPr lang="en-US" dirty="0" err="1"/>
              <a:t>yolu</a:t>
            </a:r>
            <a:r>
              <a:rPr lang="en-US" dirty="0"/>
              <a:t> </a:t>
            </a:r>
            <a:r>
              <a:rPr lang="en-US" dirty="0" err="1"/>
              <a:t>ilə</a:t>
            </a:r>
            <a:r>
              <a:rPr lang="en-US" dirty="0"/>
              <a:t>, </a:t>
            </a:r>
            <a:r>
              <a:rPr lang="en-US" dirty="0" err="1"/>
              <a:t>və</a:t>
            </a:r>
            <a:r>
              <a:rPr lang="en-US" dirty="0"/>
              <a:t> </a:t>
            </a:r>
            <a:r>
              <a:rPr lang="en-US" dirty="0" err="1"/>
              <a:t>ya</a:t>
            </a:r>
            <a:r>
              <a:rPr lang="en-US" dirty="0"/>
              <a:t> </a:t>
            </a:r>
            <a:r>
              <a:rPr lang="en-US" dirty="0" err="1"/>
              <a:t>birbaşa</a:t>
            </a:r>
            <a:r>
              <a:rPr lang="en-US" dirty="0"/>
              <a:t> bank </a:t>
            </a:r>
            <a:r>
              <a:rPr lang="en-US" dirty="0" err="1"/>
              <a:t>hesabına</a:t>
            </a:r>
            <a:r>
              <a:rPr lang="en-US" dirty="0"/>
              <a:t> </a:t>
            </a:r>
            <a:r>
              <a:rPr lang="en-US" dirty="0" err="1"/>
              <a:t>köçürülməsi</a:t>
            </a:r>
            <a:r>
              <a:rPr lang="en-US" dirty="0"/>
              <a:t> </a:t>
            </a:r>
            <a:r>
              <a:rPr lang="en-US" dirty="0" err="1"/>
              <a:t>və</a:t>
            </a:r>
            <a:r>
              <a:rPr lang="en-US" dirty="0"/>
              <a:t> </a:t>
            </a:r>
            <a:r>
              <a:rPr lang="en-US" dirty="0" err="1"/>
              <a:t>ya</a:t>
            </a:r>
            <a:r>
              <a:rPr lang="en-US" dirty="0"/>
              <a:t> </a:t>
            </a:r>
            <a:r>
              <a:rPr lang="en-US" dirty="0" err="1"/>
              <a:t>akkreditivdən</a:t>
            </a:r>
            <a:r>
              <a:rPr lang="en-US" dirty="0"/>
              <a:t> </a:t>
            </a:r>
            <a:r>
              <a:rPr lang="en-US" dirty="0" err="1"/>
              <a:t>istifadə</a:t>
            </a:r>
            <a:r>
              <a:rPr lang="en-US" dirty="0"/>
              <a:t> </a:t>
            </a:r>
            <a:r>
              <a:rPr lang="en-US" dirty="0" err="1"/>
              <a:t>edərək</a:t>
            </a:r>
            <a:r>
              <a:rPr lang="en-US" dirty="0"/>
              <a:t> </a:t>
            </a:r>
            <a:r>
              <a:rPr lang="en-US" dirty="0" err="1"/>
              <a:t>ödəniş</a:t>
            </a:r>
            <a:r>
              <a:rPr lang="en-US" dirty="0"/>
              <a:t>. </a:t>
            </a:r>
          </a:p>
        </p:txBody>
      </p:sp>
    </p:spTree>
    <p:extLst>
      <p:ext uri="{BB962C8B-B14F-4D97-AF65-F5344CB8AC3E}">
        <p14:creationId xmlns:p14="http://schemas.microsoft.com/office/powerpoint/2010/main" val="3162092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534389"/>
            <a:ext cx="10058400" cy="5890161"/>
          </a:xfrm>
        </p:spPr>
        <p:txBody>
          <a:bodyPr>
            <a:normAutofit/>
          </a:bodyPr>
          <a:lstStyle/>
          <a:p>
            <a:r>
              <a:rPr lang="en-US" dirty="0" err="1"/>
              <a:t>Ödənişin</a:t>
            </a:r>
            <a:r>
              <a:rPr lang="en-US" dirty="0"/>
              <a:t> </a:t>
            </a:r>
            <a:r>
              <a:rPr lang="en-US" dirty="0" err="1"/>
              <a:t>vaxtının</a:t>
            </a:r>
            <a:r>
              <a:rPr lang="en-US" dirty="0"/>
              <a:t> </a:t>
            </a:r>
            <a:r>
              <a:rPr lang="en-US" dirty="0" err="1"/>
              <a:t>göstərilməsi</a:t>
            </a:r>
            <a:r>
              <a:rPr lang="en-US" dirty="0"/>
              <a:t> </a:t>
            </a:r>
            <a:r>
              <a:rPr lang="en-US" dirty="0" err="1"/>
              <a:t>mühüm</a:t>
            </a:r>
            <a:r>
              <a:rPr lang="en-US" dirty="0"/>
              <a:t> </a:t>
            </a:r>
            <a:r>
              <a:rPr lang="en-US" dirty="0" err="1"/>
              <a:t>əhəmiyyət</a:t>
            </a:r>
            <a:r>
              <a:rPr lang="en-US" dirty="0"/>
              <a:t> </a:t>
            </a:r>
            <a:r>
              <a:rPr lang="en-US" dirty="0" err="1"/>
              <a:t>kəsb</a:t>
            </a:r>
            <a:r>
              <a:rPr lang="en-US" dirty="0"/>
              <a:t> </a:t>
            </a:r>
            <a:r>
              <a:rPr lang="en-US" dirty="0" err="1"/>
              <a:t>edir</a:t>
            </a:r>
            <a:r>
              <a:rPr lang="en-US" dirty="0"/>
              <a:t>.  </a:t>
            </a:r>
            <a:r>
              <a:rPr lang="en-US" dirty="0" err="1"/>
              <a:t>Yəni</a:t>
            </a:r>
            <a:r>
              <a:rPr lang="en-US" dirty="0"/>
              <a:t>, </a:t>
            </a:r>
            <a:r>
              <a:rPr lang="en-US" dirty="0" err="1"/>
              <a:t>misal</a:t>
            </a:r>
            <a:r>
              <a:rPr lang="en-US" dirty="0"/>
              <a:t> </a:t>
            </a:r>
            <a:r>
              <a:rPr lang="en-US" dirty="0" err="1"/>
              <a:t>üçün</a:t>
            </a:r>
            <a:r>
              <a:rPr lang="en-US" dirty="0"/>
              <a:t>, </a:t>
            </a:r>
            <a:r>
              <a:rPr lang="en-US" dirty="0" err="1"/>
              <a:t>ödəniş</a:t>
            </a:r>
            <a:r>
              <a:rPr lang="en-US" dirty="0"/>
              <a:t> </a:t>
            </a:r>
            <a:r>
              <a:rPr lang="en-US" dirty="0" err="1"/>
              <a:t>ayın</a:t>
            </a:r>
            <a:r>
              <a:rPr lang="en-US" dirty="0"/>
              <a:t> </a:t>
            </a:r>
            <a:r>
              <a:rPr lang="en-US" dirty="0" err="1"/>
              <a:t>sonunda</a:t>
            </a:r>
            <a:r>
              <a:rPr lang="en-US" dirty="0"/>
              <a:t> </a:t>
            </a:r>
            <a:r>
              <a:rPr lang="en-US" dirty="0" err="1"/>
              <a:t>edilməlidir</a:t>
            </a:r>
            <a:r>
              <a:rPr lang="en-US" dirty="0"/>
              <a:t>, </a:t>
            </a:r>
            <a:r>
              <a:rPr lang="en-US" dirty="0" err="1"/>
              <a:t>yoxsa</a:t>
            </a:r>
            <a:r>
              <a:rPr lang="en-US" dirty="0"/>
              <a:t> </a:t>
            </a:r>
            <a:r>
              <a:rPr lang="en-US" dirty="0" err="1"/>
              <a:t>konkret</a:t>
            </a:r>
            <a:r>
              <a:rPr lang="en-US" dirty="0"/>
              <a:t> </a:t>
            </a:r>
            <a:r>
              <a:rPr lang="en-US" dirty="0" err="1"/>
              <a:t>müəyyən</a:t>
            </a:r>
            <a:r>
              <a:rPr lang="en-US" dirty="0"/>
              <a:t> </a:t>
            </a:r>
            <a:r>
              <a:rPr lang="en-US" dirty="0" err="1"/>
              <a:t>edilən</a:t>
            </a:r>
            <a:r>
              <a:rPr lang="en-US" dirty="0"/>
              <a:t> </a:t>
            </a:r>
            <a:r>
              <a:rPr lang="en-US" dirty="0" err="1"/>
              <a:t>bir</a:t>
            </a:r>
            <a:r>
              <a:rPr lang="en-US" dirty="0"/>
              <a:t> </a:t>
            </a:r>
            <a:r>
              <a:rPr lang="en-US" dirty="0" err="1"/>
              <a:t>tarixdə</a:t>
            </a:r>
            <a:r>
              <a:rPr lang="en-US" dirty="0"/>
              <a:t>.  Bu zaman </a:t>
            </a:r>
            <a:r>
              <a:rPr lang="en-US" dirty="0" err="1"/>
              <a:t>aya</a:t>
            </a:r>
            <a:r>
              <a:rPr lang="en-US" dirty="0"/>
              <a:t>, </a:t>
            </a:r>
            <a:r>
              <a:rPr lang="en-US" dirty="0" err="1"/>
              <a:t>ilə</a:t>
            </a:r>
            <a:r>
              <a:rPr lang="en-US" dirty="0"/>
              <a:t> </a:t>
            </a:r>
            <a:r>
              <a:rPr lang="en-US" dirty="0" err="1"/>
              <a:t>və</a:t>
            </a:r>
            <a:r>
              <a:rPr lang="en-US" dirty="0"/>
              <a:t> </a:t>
            </a:r>
            <a:r>
              <a:rPr lang="en-US" dirty="0" err="1"/>
              <a:t>sair</a:t>
            </a:r>
            <a:r>
              <a:rPr lang="en-US" dirty="0"/>
              <a:t> </a:t>
            </a:r>
            <a:r>
              <a:rPr lang="en-US" dirty="0" err="1"/>
              <a:t>kimi</a:t>
            </a:r>
            <a:r>
              <a:rPr lang="en-US" dirty="0"/>
              <a:t> </a:t>
            </a:r>
            <a:r>
              <a:rPr lang="en-US" dirty="0" err="1"/>
              <a:t>dövrlərə</a:t>
            </a:r>
            <a:r>
              <a:rPr lang="en-US" dirty="0"/>
              <a:t> </a:t>
            </a:r>
            <a:r>
              <a:rPr lang="en-US" dirty="0" err="1"/>
              <a:t>istinad</a:t>
            </a:r>
            <a:r>
              <a:rPr lang="en-US" dirty="0"/>
              <a:t> </a:t>
            </a:r>
            <a:r>
              <a:rPr lang="en-US" dirty="0" err="1"/>
              <a:t>edərkən</a:t>
            </a:r>
            <a:r>
              <a:rPr lang="en-US" dirty="0"/>
              <a:t> </a:t>
            </a:r>
            <a:r>
              <a:rPr lang="en-US" dirty="0" err="1"/>
              <a:t>onların</a:t>
            </a:r>
            <a:r>
              <a:rPr lang="en-US" dirty="0"/>
              <a:t> </a:t>
            </a:r>
            <a:r>
              <a:rPr lang="en-US" dirty="0" err="1"/>
              <a:t>təqvim</a:t>
            </a:r>
            <a:r>
              <a:rPr lang="en-US" dirty="0"/>
              <a:t> </a:t>
            </a:r>
            <a:r>
              <a:rPr lang="en-US" dirty="0" err="1"/>
              <a:t>ayı</a:t>
            </a:r>
            <a:r>
              <a:rPr lang="en-US" dirty="0"/>
              <a:t> </a:t>
            </a:r>
            <a:r>
              <a:rPr lang="en-US" dirty="0" err="1"/>
              <a:t>və</a:t>
            </a:r>
            <a:r>
              <a:rPr lang="en-US" dirty="0"/>
              <a:t> </a:t>
            </a:r>
            <a:r>
              <a:rPr lang="en-US" dirty="0" err="1"/>
              <a:t>ya</a:t>
            </a:r>
            <a:r>
              <a:rPr lang="en-US" dirty="0"/>
              <a:t> </a:t>
            </a:r>
            <a:r>
              <a:rPr lang="en-US" dirty="0" err="1"/>
              <a:t>ili</a:t>
            </a:r>
            <a:r>
              <a:rPr lang="en-US" dirty="0"/>
              <a:t> </a:t>
            </a:r>
            <a:r>
              <a:rPr lang="en-US" dirty="0" err="1"/>
              <a:t>və</a:t>
            </a:r>
            <a:r>
              <a:rPr lang="en-US" dirty="0"/>
              <a:t> </a:t>
            </a:r>
            <a:r>
              <a:rPr lang="en-US" dirty="0" err="1"/>
              <a:t>ya</a:t>
            </a:r>
            <a:r>
              <a:rPr lang="en-US" dirty="0"/>
              <a:t> </a:t>
            </a:r>
            <a:r>
              <a:rPr lang="en-US" dirty="0" err="1"/>
              <a:t>digər</a:t>
            </a:r>
            <a:r>
              <a:rPr lang="en-US" dirty="0"/>
              <a:t> </a:t>
            </a:r>
            <a:r>
              <a:rPr lang="en-US" dirty="0" err="1"/>
              <a:t>dövrü</a:t>
            </a:r>
            <a:r>
              <a:rPr lang="en-US" dirty="0"/>
              <a:t> </a:t>
            </a:r>
            <a:r>
              <a:rPr lang="en-US" dirty="0" err="1"/>
              <a:t>olmasını</a:t>
            </a:r>
            <a:r>
              <a:rPr lang="en-US" dirty="0"/>
              <a:t> </a:t>
            </a:r>
            <a:r>
              <a:rPr lang="en-US" dirty="0" err="1"/>
              <a:t>dəqiqləşdirmək</a:t>
            </a:r>
            <a:r>
              <a:rPr lang="en-US" dirty="0"/>
              <a:t> </a:t>
            </a:r>
            <a:r>
              <a:rPr lang="en-US" dirty="0" err="1"/>
              <a:t>zəruridir</a:t>
            </a:r>
            <a:r>
              <a:rPr lang="en-US" dirty="0"/>
              <a:t>. </a:t>
            </a:r>
            <a:endParaRPr lang="az-Latn-AZ" dirty="0"/>
          </a:p>
          <a:p>
            <a:r>
              <a:rPr lang="en-US" dirty="0" err="1"/>
              <a:t>Beynəxalq</a:t>
            </a:r>
            <a:r>
              <a:rPr lang="en-US" dirty="0"/>
              <a:t>  </a:t>
            </a:r>
            <a:r>
              <a:rPr lang="en-US" dirty="0" err="1"/>
              <a:t>müqavilələrdə</a:t>
            </a:r>
            <a:r>
              <a:rPr lang="en-US" dirty="0"/>
              <a:t>  </a:t>
            </a:r>
            <a:r>
              <a:rPr lang="en-US" dirty="0" err="1"/>
              <a:t>ödənişin</a:t>
            </a:r>
            <a:r>
              <a:rPr lang="en-US" dirty="0"/>
              <a:t>  </a:t>
            </a:r>
            <a:r>
              <a:rPr lang="en-US" dirty="0" err="1"/>
              <a:t>valyutası</a:t>
            </a:r>
            <a:r>
              <a:rPr lang="en-US" dirty="0"/>
              <a:t>  </a:t>
            </a:r>
            <a:r>
              <a:rPr lang="en-US" dirty="0" err="1"/>
              <a:t>dəqiqləşdirilməlidir</a:t>
            </a:r>
            <a:r>
              <a:rPr lang="en-US" dirty="0"/>
              <a:t>  </a:t>
            </a:r>
            <a:r>
              <a:rPr lang="en-US" dirty="0" err="1"/>
              <a:t>və</a:t>
            </a:r>
            <a:r>
              <a:rPr lang="en-US" dirty="0"/>
              <a:t>  </a:t>
            </a:r>
            <a:r>
              <a:rPr lang="en-US" dirty="0" err="1"/>
              <a:t>zərurət</a:t>
            </a:r>
            <a:r>
              <a:rPr lang="en-US" dirty="0"/>
              <a:t> </a:t>
            </a:r>
            <a:r>
              <a:rPr lang="en-US" dirty="0" err="1"/>
              <a:t>olduğu</a:t>
            </a:r>
            <a:r>
              <a:rPr lang="en-US" dirty="0"/>
              <a:t>  </a:t>
            </a:r>
            <a:r>
              <a:rPr lang="en-US" dirty="0" err="1"/>
              <a:t>təqdirdə</a:t>
            </a:r>
            <a:r>
              <a:rPr lang="en-US" dirty="0"/>
              <a:t>  </a:t>
            </a:r>
            <a:r>
              <a:rPr lang="en-US" dirty="0" err="1"/>
              <a:t>valyuta</a:t>
            </a:r>
            <a:r>
              <a:rPr lang="en-US" dirty="0"/>
              <a:t>  </a:t>
            </a:r>
            <a:r>
              <a:rPr lang="en-US" dirty="0" err="1"/>
              <a:t>riski</a:t>
            </a:r>
            <a:r>
              <a:rPr lang="en-US" dirty="0"/>
              <a:t>  </a:t>
            </a:r>
            <a:r>
              <a:rPr lang="en-US" dirty="0" err="1"/>
              <a:t>idarə</a:t>
            </a:r>
            <a:r>
              <a:rPr lang="en-US" dirty="0"/>
              <a:t>  </a:t>
            </a:r>
            <a:r>
              <a:rPr lang="en-US" dirty="0" err="1"/>
              <a:t>edilməlidir</a:t>
            </a:r>
            <a:r>
              <a:rPr lang="en-US" dirty="0"/>
              <a:t>.    </a:t>
            </a:r>
            <a:r>
              <a:rPr lang="en-US" dirty="0" err="1"/>
              <a:t>Valyuta</a:t>
            </a:r>
            <a:r>
              <a:rPr lang="en-US" dirty="0"/>
              <a:t>  </a:t>
            </a:r>
            <a:r>
              <a:rPr lang="en-US" dirty="0" err="1"/>
              <a:t>riski</a:t>
            </a:r>
            <a:r>
              <a:rPr lang="en-US" dirty="0"/>
              <a:t>  </a:t>
            </a:r>
            <a:r>
              <a:rPr lang="en-US" dirty="0" err="1"/>
              <a:t>kifayət</a:t>
            </a:r>
            <a:r>
              <a:rPr lang="en-US" dirty="0"/>
              <a:t>  </a:t>
            </a:r>
            <a:r>
              <a:rPr lang="en-US" dirty="0" err="1"/>
              <a:t>qədər</a:t>
            </a:r>
            <a:r>
              <a:rPr lang="en-US" dirty="0"/>
              <a:t> </a:t>
            </a:r>
            <a:r>
              <a:rPr lang="en-US" dirty="0" err="1"/>
              <a:t>böyük</a:t>
            </a:r>
            <a:r>
              <a:rPr lang="en-US" dirty="0"/>
              <a:t>  risk  </a:t>
            </a:r>
            <a:r>
              <a:rPr lang="en-US" dirty="0" err="1"/>
              <a:t>ola</a:t>
            </a:r>
            <a:r>
              <a:rPr lang="en-US" dirty="0"/>
              <a:t>  </a:t>
            </a:r>
            <a:r>
              <a:rPr lang="en-US" dirty="0" err="1"/>
              <a:t>bilər</a:t>
            </a:r>
            <a:r>
              <a:rPr lang="en-US" dirty="0"/>
              <a:t>  </a:t>
            </a:r>
            <a:r>
              <a:rPr lang="en-US" dirty="0" err="1"/>
              <a:t>və</a:t>
            </a:r>
            <a:r>
              <a:rPr lang="en-US" dirty="0"/>
              <a:t>  </a:t>
            </a:r>
            <a:r>
              <a:rPr lang="en-US" dirty="0" err="1"/>
              <a:t>təcrübə</a:t>
            </a:r>
            <a:r>
              <a:rPr lang="en-US" dirty="0"/>
              <a:t>  </a:t>
            </a:r>
            <a:r>
              <a:rPr lang="en-US" dirty="0" err="1"/>
              <a:t>göstərir</a:t>
            </a:r>
            <a:r>
              <a:rPr lang="en-US" dirty="0"/>
              <a:t>  </a:t>
            </a:r>
            <a:r>
              <a:rPr lang="en-US" dirty="0" err="1"/>
              <a:t>ki</a:t>
            </a:r>
            <a:r>
              <a:rPr lang="en-US" dirty="0"/>
              <a:t>,  </a:t>
            </a:r>
            <a:r>
              <a:rPr lang="en-US" dirty="0" err="1"/>
              <a:t>bu</a:t>
            </a:r>
            <a:r>
              <a:rPr lang="en-US" dirty="0"/>
              <a:t>  </a:t>
            </a:r>
            <a:r>
              <a:rPr lang="en-US" dirty="0" err="1"/>
              <a:t>məsələnin</a:t>
            </a:r>
            <a:r>
              <a:rPr lang="en-US" dirty="0"/>
              <a:t>  </a:t>
            </a:r>
            <a:r>
              <a:rPr lang="en-US" dirty="0" err="1"/>
              <a:t>müqavilədə</a:t>
            </a:r>
            <a:r>
              <a:rPr lang="en-US" dirty="0"/>
              <a:t> </a:t>
            </a:r>
            <a:r>
              <a:rPr lang="en-US" dirty="0" err="1"/>
              <a:t>tənzimlənməsi</a:t>
            </a:r>
            <a:r>
              <a:rPr lang="en-US" dirty="0"/>
              <a:t>  </a:t>
            </a:r>
            <a:r>
              <a:rPr lang="en-US" dirty="0" err="1"/>
              <a:t>tərəflər</a:t>
            </a:r>
            <a:r>
              <a:rPr lang="en-US" dirty="0"/>
              <a:t>  </a:t>
            </a:r>
            <a:r>
              <a:rPr lang="en-US" dirty="0" err="1"/>
              <a:t>üçün</a:t>
            </a:r>
            <a:r>
              <a:rPr lang="en-US" dirty="0"/>
              <a:t>  </a:t>
            </a:r>
            <a:r>
              <a:rPr lang="en-US" dirty="0" err="1"/>
              <a:t>vacibdir</a:t>
            </a:r>
            <a:r>
              <a:rPr lang="en-US" dirty="0"/>
              <a:t>.    </a:t>
            </a:r>
            <a:r>
              <a:rPr lang="en-US" dirty="0" err="1"/>
              <a:t>Valyuta</a:t>
            </a:r>
            <a:r>
              <a:rPr lang="en-US" dirty="0"/>
              <a:t>  </a:t>
            </a:r>
            <a:r>
              <a:rPr lang="en-US" dirty="0" err="1"/>
              <a:t>riski</a:t>
            </a:r>
            <a:r>
              <a:rPr lang="en-US" dirty="0"/>
              <a:t>  </a:t>
            </a:r>
            <a:r>
              <a:rPr lang="en-US" dirty="0" err="1"/>
              <a:t>əsas</a:t>
            </a:r>
            <a:r>
              <a:rPr lang="en-US" dirty="0"/>
              <a:t>  </a:t>
            </a:r>
            <a:r>
              <a:rPr lang="en-US" dirty="0" err="1"/>
              <a:t>etibarı</a:t>
            </a:r>
            <a:r>
              <a:rPr lang="en-US" dirty="0"/>
              <a:t>  </a:t>
            </a:r>
            <a:r>
              <a:rPr lang="en-US" dirty="0" err="1"/>
              <a:t>ilə</a:t>
            </a:r>
            <a:r>
              <a:rPr lang="en-US" dirty="0"/>
              <a:t>  </a:t>
            </a:r>
            <a:r>
              <a:rPr lang="en-US" dirty="0" err="1"/>
              <a:t>az</a:t>
            </a:r>
            <a:r>
              <a:rPr lang="en-US" dirty="0"/>
              <a:t>  </a:t>
            </a:r>
            <a:r>
              <a:rPr lang="en-US" dirty="0" err="1"/>
              <a:t>likvidli</a:t>
            </a:r>
            <a:r>
              <a:rPr lang="en-US" dirty="0"/>
              <a:t>, </a:t>
            </a:r>
            <a:r>
              <a:rPr lang="en-US" dirty="0" err="1"/>
              <a:t>yəni</a:t>
            </a:r>
            <a:r>
              <a:rPr lang="en-US" dirty="0"/>
              <a:t> ABŞ </a:t>
            </a:r>
            <a:r>
              <a:rPr lang="en-US" dirty="0" err="1"/>
              <a:t>Dolları</a:t>
            </a:r>
            <a:r>
              <a:rPr lang="en-US" dirty="0"/>
              <a:t> </a:t>
            </a:r>
            <a:r>
              <a:rPr lang="en-US" dirty="0" err="1"/>
              <a:t>və</a:t>
            </a:r>
            <a:r>
              <a:rPr lang="en-US" dirty="0"/>
              <a:t> Avro </a:t>
            </a:r>
            <a:r>
              <a:rPr lang="en-US" dirty="0" err="1"/>
              <a:t>kimi</a:t>
            </a:r>
            <a:r>
              <a:rPr lang="en-US" dirty="0"/>
              <a:t> </a:t>
            </a:r>
            <a:r>
              <a:rPr lang="en-US" dirty="0" err="1"/>
              <a:t>dünyada</a:t>
            </a:r>
            <a:r>
              <a:rPr lang="en-US" dirty="0"/>
              <a:t> </a:t>
            </a:r>
            <a:r>
              <a:rPr lang="en-US" dirty="0" err="1"/>
              <a:t>geniş</a:t>
            </a:r>
            <a:r>
              <a:rPr lang="en-US" dirty="0"/>
              <a:t> </a:t>
            </a:r>
            <a:r>
              <a:rPr lang="en-US" dirty="0" err="1"/>
              <a:t>dövr</a:t>
            </a:r>
            <a:r>
              <a:rPr lang="en-US" dirty="0"/>
              <a:t> </a:t>
            </a:r>
            <a:r>
              <a:rPr lang="en-US" dirty="0" err="1"/>
              <a:t>etməyən</a:t>
            </a:r>
            <a:r>
              <a:rPr lang="en-US" dirty="0"/>
              <a:t> </a:t>
            </a:r>
            <a:r>
              <a:rPr lang="en-US" dirty="0" err="1"/>
              <a:t>valyutalarla</a:t>
            </a:r>
            <a:r>
              <a:rPr lang="en-US" dirty="0"/>
              <a:t> </a:t>
            </a:r>
            <a:r>
              <a:rPr lang="en-US" dirty="0" err="1"/>
              <a:t>bağlı</a:t>
            </a:r>
            <a:r>
              <a:rPr lang="en-US" dirty="0"/>
              <a:t> </a:t>
            </a:r>
            <a:r>
              <a:rPr lang="en-US" dirty="0" err="1"/>
              <a:t>olur</a:t>
            </a:r>
            <a:r>
              <a:rPr lang="en-US" dirty="0"/>
              <a:t>, </a:t>
            </a:r>
            <a:r>
              <a:rPr lang="en-US" dirty="0" err="1"/>
              <a:t>hərçənd</a:t>
            </a:r>
            <a:r>
              <a:rPr lang="en-US" dirty="0"/>
              <a:t> </a:t>
            </a:r>
            <a:r>
              <a:rPr lang="en-US" dirty="0" err="1"/>
              <a:t>likvid</a:t>
            </a:r>
            <a:r>
              <a:rPr lang="en-US" dirty="0"/>
              <a:t> </a:t>
            </a:r>
            <a:r>
              <a:rPr lang="en-US" dirty="0" err="1"/>
              <a:t>valyutalarla</a:t>
            </a:r>
            <a:r>
              <a:rPr lang="en-US" dirty="0"/>
              <a:t> </a:t>
            </a:r>
            <a:r>
              <a:rPr lang="en-US" dirty="0" err="1"/>
              <a:t>bağlı</a:t>
            </a:r>
            <a:r>
              <a:rPr lang="en-US" dirty="0"/>
              <a:t> da </a:t>
            </a:r>
            <a:r>
              <a:rPr lang="en-US" dirty="0" err="1"/>
              <a:t>risklər</a:t>
            </a:r>
            <a:r>
              <a:rPr lang="en-US" dirty="0"/>
              <a:t> </a:t>
            </a:r>
            <a:r>
              <a:rPr lang="en-US" dirty="0" err="1"/>
              <a:t>mövcud</a:t>
            </a:r>
            <a:r>
              <a:rPr lang="en-US" dirty="0"/>
              <a:t> </a:t>
            </a:r>
            <a:r>
              <a:rPr lang="en-US" dirty="0" err="1"/>
              <a:t>ola</a:t>
            </a:r>
            <a:r>
              <a:rPr lang="en-US" dirty="0"/>
              <a:t> </a:t>
            </a:r>
            <a:r>
              <a:rPr lang="en-US" dirty="0" err="1"/>
              <a:t>bilər</a:t>
            </a:r>
            <a:r>
              <a:rPr lang="en-US" dirty="0"/>
              <a:t>.  </a:t>
            </a:r>
            <a:r>
              <a:rPr lang="en-US" dirty="0" err="1"/>
              <a:t>Müqavilənin</a:t>
            </a:r>
            <a:r>
              <a:rPr lang="en-US" dirty="0"/>
              <a:t> </a:t>
            </a:r>
            <a:r>
              <a:rPr lang="en-US" dirty="0" err="1"/>
              <a:t>məbləği</a:t>
            </a:r>
            <a:r>
              <a:rPr lang="en-US" dirty="0"/>
              <a:t> </a:t>
            </a:r>
            <a:r>
              <a:rPr lang="en-US" dirty="0" err="1"/>
              <a:t>böyük</a:t>
            </a:r>
            <a:r>
              <a:rPr lang="en-US" dirty="0"/>
              <a:t> </a:t>
            </a:r>
            <a:r>
              <a:rPr lang="en-US" dirty="0" err="1"/>
              <a:t>olan</a:t>
            </a:r>
            <a:r>
              <a:rPr lang="en-US" dirty="0"/>
              <a:t> zaman </a:t>
            </a:r>
            <a:r>
              <a:rPr lang="en-US" dirty="0" err="1"/>
              <a:t>valyuta</a:t>
            </a:r>
            <a:r>
              <a:rPr lang="en-US" dirty="0"/>
              <a:t> </a:t>
            </a:r>
            <a:r>
              <a:rPr lang="en-US" dirty="0" err="1"/>
              <a:t>məzənnələrində</a:t>
            </a:r>
            <a:r>
              <a:rPr lang="en-US" dirty="0"/>
              <a:t> </a:t>
            </a:r>
            <a:r>
              <a:rPr lang="en-US" dirty="0" err="1"/>
              <a:t>kiçik</a:t>
            </a:r>
            <a:r>
              <a:rPr lang="en-US" dirty="0"/>
              <a:t> </a:t>
            </a:r>
            <a:r>
              <a:rPr lang="en-US" dirty="0" err="1"/>
              <a:t>bir</a:t>
            </a:r>
            <a:r>
              <a:rPr lang="en-US" dirty="0"/>
              <a:t> </a:t>
            </a:r>
            <a:r>
              <a:rPr lang="en-US" dirty="0" err="1"/>
              <a:t>dəyişiklik</a:t>
            </a:r>
            <a:r>
              <a:rPr lang="en-US" dirty="0"/>
              <a:t> </a:t>
            </a:r>
            <a:r>
              <a:rPr lang="en-US" dirty="0" err="1"/>
              <a:t>tərəflərin</a:t>
            </a:r>
            <a:r>
              <a:rPr lang="en-US" dirty="0"/>
              <a:t> </a:t>
            </a:r>
            <a:r>
              <a:rPr lang="en-US" dirty="0" err="1"/>
              <a:t>biri-birinə</a:t>
            </a:r>
            <a:r>
              <a:rPr lang="en-US" dirty="0"/>
              <a:t> </a:t>
            </a:r>
            <a:r>
              <a:rPr lang="en-US" dirty="0" err="1"/>
              <a:t>ödəməli</a:t>
            </a:r>
            <a:r>
              <a:rPr lang="en-US" dirty="0"/>
              <a:t> </a:t>
            </a:r>
            <a:r>
              <a:rPr lang="en-US" dirty="0" err="1"/>
              <a:t>olduqları</a:t>
            </a:r>
            <a:r>
              <a:rPr lang="en-US" dirty="0"/>
              <a:t> </a:t>
            </a:r>
            <a:r>
              <a:rPr lang="en-US" dirty="0" err="1"/>
              <a:t>məbləğlərdə</a:t>
            </a:r>
            <a:r>
              <a:rPr lang="en-US" dirty="0"/>
              <a:t> </a:t>
            </a:r>
            <a:r>
              <a:rPr lang="en-US" dirty="0" err="1"/>
              <a:t>böyük</a:t>
            </a:r>
            <a:r>
              <a:rPr lang="en-US" dirty="0"/>
              <a:t> </a:t>
            </a:r>
            <a:r>
              <a:rPr lang="en-US" dirty="0" err="1"/>
              <a:t>fərqə</a:t>
            </a:r>
            <a:r>
              <a:rPr lang="en-US" dirty="0"/>
              <a:t> </a:t>
            </a:r>
            <a:r>
              <a:rPr lang="en-US" dirty="0" err="1"/>
              <a:t>gətirib</a:t>
            </a:r>
            <a:r>
              <a:rPr lang="en-US" dirty="0"/>
              <a:t> </a:t>
            </a:r>
            <a:r>
              <a:rPr lang="en-US" dirty="0" err="1"/>
              <a:t>çıxara</a:t>
            </a:r>
            <a:r>
              <a:rPr lang="en-US" dirty="0"/>
              <a:t> </a:t>
            </a:r>
            <a:r>
              <a:rPr lang="en-US" dirty="0" err="1"/>
              <a:t>bilər</a:t>
            </a:r>
            <a:r>
              <a:rPr lang="en-US" dirty="0"/>
              <a:t>. </a:t>
            </a:r>
            <a:endParaRPr lang="az-Latn-AZ" dirty="0"/>
          </a:p>
          <a:p>
            <a:r>
              <a:rPr lang="az-Latn-AZ" dirty="0"/>
              <a:t>Malın  qiymətinin  müəyyən  edilməsi  zamanı  vergilərin  və  digər  məcburi ödənişlərin  kim  tərəfindən  ödənilməli  olduğunu  dəqiqləşdirmək  lazımdır.  Adətən  gəlir,  mənfəət  və  sair  kimi  vergiləri  tərəflər  özləri  ödəyirlər.    Bu  cür vergilər  tərəfin  xalis  gəlirindən  müəyyən  faizlə  hesablanır.    Ona  görə  digər tərəfin gəlir və ya mənfəət vergisini ödəməsi nadir hallarda baş verə bilər.  Bəzən gəlir,  mənfəət  və  ya  bu  kimi  vergilər  ümumi  gəlirdən  hesablana  bilər.    Misal üçün, Azərbaycanda sadələşdirilmiş vergi ümumi gəlirdən hesablanır.  Belə olan halda bu cür verginin digər tərəfin ödəməsi mümkün ola bilər. </a:t>
            </a:r>
          </a:p>
        </p:txBody>
      </p:sp>
    </p:spTree>
    <p:extLst>
      <p:ext uri="{BB962C8B-B14F-4D97-AF65-F5344CB8AC3E}">
        <p14:creationId xmlns:p14="http://schemas.microsoft.com/office/powerpoint/2010/main" val="7406502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z-Latn-AZ" dirty="0"/>
              <a:t>Tərəflərin məsuliyyəti</a:t>
            </a:r>
            <a:endParaRPr lang="en-US" dirty="0"/>
          </a:p>
        </p:txBody>
      </p:sp>
      <p:sp>
        <p:nvSpPr>
          <p:cNvPr id="3" name="Content Placeholder 2"/>
          <p:cNvSpPr>
            <a:spLocks noGrp="1"/>
          </p:cNvSpPr>
          <p:nvPr>
            <p:ph idx="1"/>
          </p:nvPr>
        </p:nvSpPr>
        <p:spPr/>
        <p:txBody>
          <a:bodyPr>
            <a:normAutofit/>
          </a:bodyPr>
          <a:lstStyle/>
          <a:p>
            <a:r>
              <a:rPr lang="en-US" dirty="0" err="1"/>
              <a:t>Tərəflər</a:t>
            </a:r>
            <a:r>
              <a:rPr lang="en-US" dirty="0"/>
              <a:t>  </a:t>
            </a:r>
            <a:r>
              <a:rPr lang="en-US" dirty="0" err="1"/>
              <a:t>müqavilə</a:t>
            </a:r>
            <a:r>
              <a:rPr lang="en-US" dirty="0"/>
              <a:t>  </a:t>
            </a:r>
            <a:r>
              <a:rPr lang="en-US" dirty="0" err="1"/>
              <a:t>bağlayarkən</a:t>
            </a:r>
            <a:r>
              <a:rPr lang="en-US" dirty="0"/>
              <a:t>  </a:t>
            </a:r>
            <a:r>
              <a:rPr lang="en-US" dirty="0" err="1"/>
              <a:t>onun</a:t>
            </a:r>
            <a:r>
              <a:rPr lang="en-US" dirty="0"/>
              <a:t>  </a:t>
            </a:r>
            <a:r>
              <a:rPr lang="en-US" dirty="0" err="1"/>
              <a:t>müəyyən</a:t>
            </a:r>
            <a:r>
              <a:rPr lang="en-US" dirty="0"/>
              <a:t>  </a:t>
            </a:r>
            <a:r>
              <a:rPr lang="en-US" dirty="0" err="1"/>
              <a:t>hüquqi</a:t>
            </a:r>
            <a:r>
              <a:rPr lang="en-US" dirty="0"/>
              <a:t>  </a:t>
            </a:r>
            <a:r>
              <a:rPr lang="en-US" dirty="0" err="1"/>
              <a:t>nəticələr</a:t>
            </a:r>
            <a:r>
              <a:rPr lang="en-US" dirty="0"/>
              <a:t>  </a:t>
            </a:r>
            <a:r>
              <a:rPr lang="en-US" dirty="0" err="1"/>
              <a:t>doğuracağına</a:t>
            </a:r>
            <a:r>
              <a:rPr lang="en-US" dirty="0"/>
              <a:t>  </a:t>
            </a:r>
            <a:r>
              <a:rPr lang="en-US" dirty="0" err="1"/>
              <a:t>etibar</a:t>
            </a:r>
            <a:r>
              <a:rPr lang="en-US" dirty="0"/>
              <a:t> </a:t>
            </a:r>
            <a:r>
              <a:rPr lang="en-US" dirty="0" err="1"/>
              <a:t>edərək</a:t>
            </a:r>
            <a:r>
              <a:rPr lang="en-US" dirty="0"/>
              <a:t> </a:t>
            </a:r>
            <a:r>
              <a:rPr lang="en-US" dirty="0" err="1"/>
              <a:t>müqavilə</a:t>
            </a:r>
            <a:r>
              <a:rPr lang="en-US" dirty="0"/>
              <a:t> </a:t>
            </a:r>
            <a:r>
              <a:rPr lang="en-US" dirty="0" err="1"/>
              <a:t>bağlayırlar</a:t>
            </a:r>
            <a:r>
              <a:rPr lang="en-US" dirty="0"/>
              <a:t>.  Bu </a:t>
            </a:r>
            <a:r>
              <a:rPr lang="en-US" dirty="0" err="1"/>
              <a:t>hüquqi</a:t>
            </a:r>
            <a:r>
              <a:rPr lang="en-US" dirty="0"/>
              <a:t> </a:t>
            </a:r>
            <a:r>
              <a:rPr lang="en-US" dirty="0" err="1"/>
              <a:t>nəticələrdən</a:t>
            </a:r>
            <a:r>
              <a:rPr lang="en-US" dirty="0"/>
              <a:t> </a:t>
            </a:r>
            <a:r>
              <a:rPr lang="en-US" dirty="0" err="1"/>
              <a:t>biri</a:t>
            </a:r>
            <a:r>
              <a:rPr lang="en-US" dirty="0"/>
              <a:t> </a:t>
            </a:r>
            <a:r>
              <a:rPr lang="en-US" dirty="0" err="1"/>
              <a:t>tərəfin</a:t>
            </a:r>
            <a:r>
              <a:rPr lang="en-US" dirty="0"/>
              <a:t> </a:t>
            </a:r>
            <a:r>
              <a:rPr lang="en-US" dirty="0" err="1"/>
              <a:t>müqaviləni</a:t>
            </a:r>
            <a:r>
              <a:rPr lang="en-US" dirty="0"/>
              <a:t> </a:t>
            </a:r>
            <a:r>
              <a:rPr lang="en-US" dirty="0" err="1"/>
              <a:t>pozmasına</a:t>
            </a:r>
            <a:r>
              <a:rPr lang="en-US" dirty="0"/>
              <a:t> </a:t>
            </a:r>
            <a:r>
              <a:rPr lang="en-US" dirty="0" err="1"/>
              <a:t>görə</a:t>
            </a:r>
            <a:r>
              <a:rPr lang="en-US" dirty="0"/>
              <a:t> </a:t>
            </a:r>
            <a:r>
              <a:rPr lang="en-US" dirty="0" err="1"/>
              <a:t>məsuliyyəti</a:t>
            </a:r>
            <a:r>
              <a:rPr lang="en-US" dirty="0"/>
              <a:t> </a:t>
            </a:r>
            <a:r>
              <a:rPr lang="en-US" dirty="0" err="1"/>
              <a:t>və</a:t>
            </a:r>
            <a:r>
              <a:rPr lang="en-US" dirty="0"/>
              <a:t> </a:t>
            </a:r>
            <a:r>
              <a:rPr lang="en-US" dirty="0" err="1"/>
              <a:t>digər</a:t>
            </a:r>
            <a:r>
              <a:rPr lang="en-US" dirty="0"/>
              <a:t> </a:t>
            </a:r>
            <a:r>
              <a:rPr lang="en-US" dirty="0" err="1"/>
              <a:t>tərəfin</a:t>
            </a:r>
            <a:r>
              <a:rPr lang="en-US" dirty="0"/>
              <a:t> </a:t>
            </a:r>
            <a:r>
              <a:rPr lang="en-US" dirty="0" err="1"/>
              <a:t>pozuntu</a:t>
            </a:r>
            <a:r>
              <a:rPr lang="en-US" dirty="0"/>
              <a:t> </a:t>
            </a:r>
            <a:r>
              <a:rPr lang="en-US" dirty="0" err="1"/>
              <a:t>baş</a:t>
            </a:r>
            <a:r>
              <a:rPr lang="en-US" dirty="0"/>
              <a:t> </a:t>
            </a:r>
            <a:r>
              <a:rPr lang="en-US" dirty="0" err="1"/>
              <a:t>verdiyi</a:t>
            </a:r>
            <a:r>
              <a:rPr lang="en-US" dirty="0"/>
              <a:t> </a:t>
            </a:r>
            <a:r>
              <a:rPr lang="en-US" dirty="0" err="1"/>
              <a:t>halda</a:t>
            </a:r>
            <a:r>
              <a:rPr lang="en-US" dirty="0"/>
              <a:t> </a:t>
            </a:r>
            <a:r>
              <a:rPr lang="en-US" dirty="0" err="1"/>
              <a:t>hüquqlarıdır</a:t>
            </a:r>
            <a:r>
              <a:rPr lang="en-US" dirty="0"/>
              <a:t>.  </a:t>
            </a:r>
            <a:r>
              <a:rPr lang="en-US" dirty="0" err="1"/>
              <a:t>Anqlo-sakson</a:t>
            </a:r>
            <a:r>
              <a:rPr lang="en-US" dirty="0"/>
              <a:t> </a:t>
            </a:r>
            <a:r>
              <a:rPr lang="en-US" dirty="0" err="1"/>
              <a:t>hüququnda</a:t>
            </a:r>
            <a:r>
              <a:rPr lang="en-US" dirty="0"/>
              <a:t>  </a:t>
            </a:r>
            <a:r>
              <a:rPr lang="en-US" dirty="0" err="1"/>
              <a:t>çox</a:t>
            </a:r>
            <a:r>
              <a:rPr lang="en-US" dirty="0"/>
              <a:t>  </a:t>
            </a:r>
            <a:r>
              <a:rPr lang="en-US" dirty="0" err="1"/>
              <a:t>vaxt</a:t>
            </a:r>
            <a:r>
              <a:rPr lang="en-US" dirty="0"/>
              <a:t>  </a:t>
            </a:r>
            <a:r>
              <a:rPr lang="en-US" dirty="0" err="1"/>
              <a:t>müqavilə</a:t>
            </a:r>
            <a:r>
              <a:rPr lang="en-US" dirty="0"/>
              <a:t>  </a:t>
            </a:r>
            <a:r>
              <a:rPr lang="en-US" dirty="0" err="1"/>
              <a:t>pozulduğu</a:t>
            </a:r>
            <a:r>
              <a:rPr lang="en-US" dirty="0"/>
              <a:t>  </a:t>
            </a:r>
            <a:r>
              <a:rPr lang="en-US" dirty="0" err="1"/>
              <a:t>halda</a:t>
            </a:r>
            <a:r>
              <a:rPr lang="en-US" dirty="0"/>
              <a:t>  “remedy”  </a:t>
            </a:r>
            <a:r>
              <a:rPr lang="en-US" dirty="0" err="1"/>
              <a:t>barədə</a:t>
            </a:r>
            <a:r>
              <a:rPr lang="en-US" dirty="0"/>
              <a:t>  </a:t>
            </a:r>
            <a:r>
              <a:rPr lang="en-US" dirty="0" err="1"/>
              <a:t>söhbət</a:t>
            </a:r>
            <a:r>
              <a:rPr lang="en-US" dirty="0"/>
              <a:t>  </a:t>
            </a:r>
            <a:r>
              <a:rPr lang="en-US" dirty="0" err="1"/>
              <a:t>gedir</a:t>
            </a:r>
            <a:r>
              <a:rPr lang="en-US" dirty="0"/>
              <a:t>.    Bu </a:t>
            </a:r>
            <a:r>
              <a:rPr lang="en-US" dirty="0" err="1"/>
              <a:t>sözün</a:t>
            </a:r>
            <a:r>
              <a:rPr lang="en-US" dirty="0"/>
              <a:t> </a:t>
            </a:r>
            <a:r>
              <a:rPr lang="en-US" dirty="0" err="1"/>
              <a:t>Azərbaycan</a:t>
            </a:r>
            <a:r>
              <a:rPr lang="en-US" dirty="0"/>
              <a:t> </a:t>
            </a:r>
            <a:r>
              <a:rPr lang="en-US" dirty="0" err="1"/>
              <a:t>dilində</a:t>
            </a:r>
            <a:r>
              <a:rPr lang="en-US" dirty="0"/>
              <a:t> </a:t>
            </a:r>
            <a:r>
              <a:rPr lang="en-US" dirty="0" err="1"/>
              <a:t>ekvivalenti</a:t>
            </a:r>
            <a:r>
              <a:rPr lang="en-US" dirty="0"/>
              <a:t> </a:t>
            </a:r>
            <a:r>
              <a:rPr lang="en-US" dirty="0" err="1"/>
              <a:t>yoxdur</a:t>
            </a:r>
            <a:r>
              <a:rPr lang="en-US" dirty="0"/>
              <a:t>.  </a:t>
            </a:r>
            <a:r>
              <a:rPr lang="en-US" dirty="0" err="1"/>
              <a:t>Mahiyyət</a:t>
            </a:r>
            <a:r>
              <a:rPr lang="en-US" dirty="0"/>
              <a:t> </a:t>
            </a:r>
            <a:r>
              <a:rPr lang="en-US" dirty="0" err="1"/>
              <a:t>etibarı</a:t>
            </a:r>
            <a:r>
              <a:rPr lang="en-US" dirty="0"/>
              <a:t> </a:t>
            </a:r>
            <a:r>
              <a:rPr lang="en-US" dirty="0" err="1"/>
              <a:t>ilə</a:t>
            </a:r>
            <a:r>
              <a:rPr lang="en-US" dirty="0"/>
              <a:t> remedy </a:t>
            </a:r>
            <a:r>
              <a:rPr lang="en-US" dirty="0" err="1"/>
              <a:t>müqavilənin</a:t>
            </a:r>
            <a:r>
              <a:rPr lang="en-US" dirty="0"/>
              <a:t> </a:t>
            </a:r>
            <a:r>
              <a:rPr lang="en-US" dirty="0" err="1"/>
              <a:t>pozulması</a:t>
            </a:r>
            <a:r>
              <a:rPr lang="en-US" dirty="0"/>
              <a:t> </a:t>
            </a:r>
            <a:r>
              <a:rPr lang="en-US" dirty="0" err="1"/>
              <a:t>zamanı</a:t>
            </a:r>
            <a:r>
              <a:rPr lang="en-US" dirty="0"/>
              <a:t> </a:t>
            </a:r>
            <a:r>
              <a:rPr lang="en-US" dirty="0" err="1"/>
              <a:t>müqaviləni</a:t>
            </a:r>
            <a:r>
              <a:rPr lang="en-US" dirty="0"/>
              <a:t> </a:t>
            </a:r>
            <a:r>
              <a:rPr lang="en-US" dirty="0" err="1"/>
              <a:t>pozmayan</a:t>
            </a:r>
            <a:r>
              <a:rPr lang="en-US" dirty="0"/>
              <a:t> </a:t>
            </a:r>
            <a:r>
              <a:rPr lang="en-US" dirty="0" err="1"/>
              <a:t>tərəfin</a:t>
            </a:r>
            <a:r>
              <a:rPr lang="en-US" dirty="0"/>
              <a:t> </a:t>
            </a:r>
            <a:r>
              <a:rPr lang="en-US" dirty="0" err="1"/>
              <a:t>hüquqları</a:t>
            </a:r>
            <a:r>
              <a:rPr lang="en-US" dirty="0"/>
              <a:t> </a:t>
            </a:r>
            <a:r>
              <a:rPr lang="en-US" dirty="0" err="1"/>
              <a:t>və</a:t>
            </a:r>
            <a:r>
              <a:rPr lang="en-US" dirty="0"/>
              <a:t> </a:t>
            </a:r>
            <a:r>
              <a:rPr lang="en-US" dirty="0" err="1"/>
              <a:t>hüquqi</a:t>
            </a:r>
            <a:r>
              <a:rPr lang="en-US" dirty="0"/>
              <a:t> </a:t>
            </a:r>
            <a:r>
              <a:rPr lang="en-US" dirty="0" err="1"/>
              <a:t>müdafiə</a:t>
            </a:r>
            <a:r>
              <a:rPr lang="en-US" dirty="0"/>
              <a:t> </a:t>
            </a:r>
            <a:r>
              <a:rPr lang="en-US" dirty="0" err="1"/>
              <a:t>vasitələri</a:t>
            </a:r>
            <a:r>
              <a:rPr lang="en-US" dirty="0"/>
              <a:t> </a:t>
            </a:r>
            <a:r>
              <a:rPr lang="en-US" dirty="0" err="1"/>
              <a:t>deməkdir</a:t>
            </a:r>
            <a:r>
              <a:rPr lang="en-US" dirty="0"/>
              <a:t>.  Ona  </a:t>
            </a:r>
            <a:r>
              <a:rPr lang="en-US" dirty="0" err="1"/>
              <a:t>görə</a:t>
            </a:r>
            <a:r>
              <a:rPr lang="en-US" dirty="0"/>
              <a:t>  </a:t>
            </a:r>
            <a:r>
              <a:rPr lang="en-US" dirty="0" err="1"/>
              <a:t>müqavilənin</a:t>
            </a:r>
            <a:r>
              <a:rPr lang="en-US" dirty="0"/>
              <a:t>  </a:t>
            </a:r>
            <a:r>
              <a:rPr lang="en-US" dirty="0" err="1"/>
              <a:t>pozulması</a:t>
            </a:r>
            <a:r>
              <a:rPr lang="en-US" dirty="0"/>
              <a:t>  </a:t>
            </a:r>
            <a:r>
              <a:rPr lang="en-US" dirty="0" err="1"/>
              <a:t>zamanı</a:t>
            </a:r>
            <a:r>
              <a:rPr lang="en-US" dirty="0"/>
              <a:t>  </a:t>
            </a:r>
            <a:r>
              <a:rPr lang="en-US" dirty="0" err="1"/>
              <a:t>məsuliyyət</a:t>
            </a:r>
            <a:r>
              <a:rPr lang="en-US" dirty="0"/>
              <a:t>  </a:t>
            </a:r>
            <a:r>
              <a:rPr lang="en-US" dirty="0" err="1"/>
              <a:t>dedikdə</a:t>
            </a:r>
            <a:r>
              <a:rPr lang="en-US" dirty="0"/>
              <a:t>  </a:t>
            </a:r>
            <a:r>
              <a:rPr lang="en-US" dirty="0" err="1"/>
              <a:t>diqqət</a:t>
            </a:r>
            <a:r>
              <a:rPr lang="en-US" dirty="0"/>
              <a:t> </a:t>
            </a:r>
            <a:r>
              <a:rPr lang="en-US" dirty="0" err="1"/>
              <a:t>mərkəzində</a:t>
            </a:r>
            <a:r>
              <a:rPr lang="en-US" dirty="0"/>
              <a:t> </a:t>
            </a:r>
            <a:r>
              <a:rPr lang="en-US" dirty="0" err="1"/>
              <a:t>digər</a:t>
            </a:r>
            <a:r>
              <a:rPr lang="en-US" dirty="0"/>
              <a:t> (</a:t>
            </a:r>
            <a:r>
              <a:rPr lang="en-US" dirty="0" err="1"/>
              <a:t>yəni</a:t>
            </a:r>
            <a:r>
              <a:rPr lang="en-US" dirty="0"/>
              <a:t> </a:t>
            </a:r>
            <a:r>
              <a:rPr lang="en-US" dirty="0" err="1"/>
              <a:t>müqaviləni</a:t>
            </a:r>
            <a:r>
              <a:rPr lang="en-US" dirty="0"/>
              <a:t> </a:t>
            </a:r>
            <a:r>
              <a:rPr lang="en-US" dirty="0" err="1"/>
              <a:t>pozmayan</a:t>
            </a:r>
            <a:r>
              <a:rPr lang="en-US" dirty="0"/>
              <a:t>) </a:t>
            </a:r>
            <a:r>
              <a:rPr lang="en-US" dirty="0" err="1"/>
              <a:t>tərəfin</a:t>
            </a:r>
            <a:r>
              <a:rPr lang="en-US" dirty="0"/>
              <a:t> </a:t>
            </a:r>
            <a:r>
              <a:rPr lang="en-US" dirty="0" err="1"/>
              <a:t>hüquqları</a:t>
            </a:r>
            <a:r>
              <a:rPr lang="en-US" dirty="0"/>
              <a:t> </a:t>
            </a:r>
            <a:r>
              <a:rPr lang="en-US" dirty="0" err="1"/>
              <a:t>olur</a:t>
            </a:r>
            <a:r>
              <a:rPr lang="en-US" dirty="0"/>
              <a:t>.  </a:t>
            </a:r>
          </a:p>
          <a:p>
            <a:pPr marL="0" indent="0">
              <a:buNone/>
            </a:pPr>
            <a:endParaRPr lang="en-US" dirty="0"/>
          </a:p>
        </p:txBody>
      </p:sp>
    </p:spTree>
    <p:extLst>
      <p:ext uri="{BB962C8B-B14F-4D97-AF65-F5344CB8AC3E}">
        <p14:creationId xmlns:p14="http://schemas.microsoft.com/office/powerpoint/2010/main" val="8879897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866899"/>
            <a:ext cx="10058400" cy="5735782"/>
          </a:xfrm>
        </p:spPr>
        <p:txBody>
          <a:bodyPr>
            <a:normAutofit fontScale="85000" lnSpcReduction="10000"/>
          </a:bodyPr>
          <a:lstStyle/>
          <a:p>
            <a:r>
              <a:rPr lang="en-US" dirty="0"/>
              <a:t>Müqavilə </a:t>
            </a:r>
            <a:r>
              <a:rPr lang="en-US" dirty="0" err="1"/>
              <a:t>üzrə</a:t>
            </a:r>
            <a:r>
              <a:rPr lang="en-US" dirty="0"/>
              <a:t> </a:t>
            </a:r>
            <a:r>
              <a:rPr lang="en-US" dirty="0" err="1"/>
              <a:t>öhdəliklər</a:t>
            </a:r>
            <a:r>
              <a:rPr lang="en-US" dirty="0"/>
              <a:t> </a:t>
            </a:r>
            <a:r>
              <a:rPr lang="en-US" dirty="0" err="1"/>
              <a:t>pozulduqda</a:t>
            </a:r>
            <a:r>
              <a:rPr lang="en-US" dirty="0"/>
              <a:t> </a:t>
            </a:r>
            <a:r>
              <a:rPr lang="en-US" dirty="0" err="1"/>
              <a:t>digər</a:t>
            </a:r>
            <a:r>
              <a:rPr lang="en-US" dirty="0"/>
              <a:t> </a:t>
            </a:r>
            <a:r>
              <a:rPr lang="en-US" dirty="0" err="1"/>
              <a:t>tərəfin</a:t>
            </a:r>
            <a:r>
              <a:rPr lang="en-US" dirty="0"/>
              <a:t> </a:t>
            </a:r>
            <a:r>
              <a:rPr lang="en-US" dirty="0" err="1"/>
              <a:t>aşağıda</a:t>
            </a:r>
            <a:r>
              <a:rPr lang="en-US" dirty="0"/>
              <a:t> </a:t>
            </a:r>
            <a:r>
              <a:rPr lang="en-US" dirty="0" err="1"/>
              <a:t>göstərilən</a:t>
            </a:r>
            <a:r>
              <a:rPr lang="en-US" dirty="0"/>
              <a:t> </a:t>
            </a:r>
            <a:r>
              <a:rPr lang="en-US" dirty="0" err="1"/>
              <a:t>bir</a:t>
            </a:r>
            <a:r>
              <a:rPr lang="en-US" dirty="0"/>
              <a:t> </a:t>
            </a:r>
            <a:r>
              <a:rPr lang="en-US" dirty="0" err="1"/>
              <a:t>və</a:t>
            </a:r>
            <a:r>
              <a:rPr lang="en-US" dirty="0"/>
              <a:t> </a:t>
            </a:r>
            <a:r>
              <a:rPr lang="en-US" dirty="0" err="1"/>
              <a:t>ya</a:t>
            </a:r>
            <a:r>
              <a:rPr lang="en-US" dirty="0"/>
              <a:t> </a:t>
            </a:r>
            <a:r>
              <a:rPr lang="en-US" dirty="0" err="1"/>
              <a:t>bir</a:t>
            </a:r>
            <a:r>
              <a:rPr lang="en-US" dirty="0"/>
              <a:t> </a:t>
            </a:r>
            <a:r>
              <a:rPr lang="en-US" dirty="0" err="1"/>
              <a:t>neçə</a:t>
            </a:r>
            <a:r>
              <a:rPr lang="en-US" dirty="0"/>
              <a:t> </a:t>
            </a:r>
            <a:r>
              <a:rPr lang="en-US" dirty="0" err="1"/>
              <a:t>hüquqları</a:t>
            </a:r>
            <a:r>
              <a:rPr lang="en-US" dirty="0"/>
              <a:t> </a:t>
            </a:r>
            <a:r>
              <a:rPr lang="en-US" dirty="0" err="1"/>
              <a:t>əmələ</a:t>
            </a:r>
            <a:r>
              <a:rPr lang="en-US" dirty="0"/>
              <a:t> </a:t>
            </a:r>
            <a:r>
              <a:rPr lang="en-US" dirty="0" err="1"/>
              <a:t>gələ</a:t>
            </a:r>
            <a:r>
              <a:rPr lang="en-US" dirty="0"/>
              <a:t> </a:t>
            </a:r>
            <a:r>
              <a:rPr lang="en-US" dirty="0" err="1"/>
              <a:t>bilər</a:t>
            </a:r>
            <a:r>
              <a:rPr lang="en-US" dirty="0"/>
              <a:t>: </a:t>
            </a:r>
            <a:endParaRPr lang="az-Latn-AZ" dirty="0"/>
          </a:p>
          <a:p>
            <a:pPr marL="342900" indent="-342900">
              <a:buFont typeface="+mj-lt"/>
              <a:buAutoNum type="arabicPeriod"/>
            </a:pPr>
            <a:r>
              <a:rPr lang="en-US" dirty="0" err="1"/>
              <a:t>Dəyən</a:t>
            </a:r>
            <a:r>
              <a:rPr lang="en-US" dirty="0"/>
              <a:t>  </a:t>
            </a:r>
            <a:r>
              <a:rPr lang="en-US" dirty="0" err="1"/>
              <a:t>zərərin</a:t>
            </a:r>
            <a:r>
              <a:rPr lang="en-US" dirty="0"/>
              <a:t>  </a:t>
            </a:r>
            <a:r>
              <a:rPr lang="en-US" dirty="0" err="1"/>
              <a:t>əvəzinin</a:t>
            </a:r>
            <a:r>
              <a:rPr lang="en-US" dirty="0"/>
              <a:t>  </a:t>
            </a:r>
            <a:r>
              <a:rPr lang="en-US" dirty="0" err="1"/>
              <a:t>ödənilməsini</a:t>
            </a:r>
            <a:r>
              <a:rPr lang="en-US" dirty="0"/>
              <a:t>  </a:t>
            </a:r>
            <a:r>
              <a:rPr lang="en-US" dirty="0" err="1"/>
              <a:t>tələb</a:t>
            </a:r>
            <a:r>
              <a:rPr lang="en-US" dirty="0"/>
              <a:t>  </a:t>
            </a:r>
            <a:r>
              <a:rPr lang="en-US" dirty="0" err="1"/>
              <a:t>etmək</a:t>
            </a:r>
            <a:r>
              <a:rPr lang="en-US" dirty="0"/>
              <a:t>  </a:t>
            </a:r>
            <a:r>
              <a:rPr lang="en-US" dirty="0" err="1"/>
              <a:t>hüququ</a:t>
            </a:r>
            <a:r>
              <a:rPr lang="en-US" dirty="0"/>
              <a:t>.      </a:t>
            </a:r>
            <a:r>
              <a:rPr lang="en-US" dirty="0" err="1"/>
              <a:t>Bir</a:t>
            </a:r>
            <a:r>
              <a:rPr lang="en-US" dirty="0"/>
              <a:t>  </a:t>
            </a:r>
            <a:r>
              <a:rPr lang="en-US" dirty="0" err="1"/>
              <a:t>qayda</a:t>
            </a:r>
            <a:r>
              <a:rPr lang="en-US" dirty="0"/>
              <a:t>  </a:t>
            </a:r>
            <a:r>
              <a:rPr lang="en-US" dirty="0" err="1"/>
              <a:t>olaraq</a:t>
            </a:r>
            <a:r>
              <a:rPr lang="en-US" dirty="0"/>
              <a:t> </a:t>
            </a:r>
            <a:r>
              <a:rPr lang="en-US" dirty="0" err="1"/>
              <a:t>müqaviləni</a:t>
            </a:r>
            <a:r>
              <a:rPr lang="en-US" dirty="0"/>
              <a:t> </a:t>
            </a:r>
            <a:r>
              <a:rPr lang="en-US" dirty="0" err="1"/>
              <a:t>pozan</a:t>
            </a:r>
            <a:r>
              <a:rPr lang="en-US" dirty="0"/>
              <a:t> </a:t>
            </a:r>
            <a:r>
              <a:rPr lang="en-US" dirty="0" err="1"/>
              <a:t>şəxs</a:t>
            </a:r>
            <a:r>
              <a:rPr lang="en-US" dirty="0"/>
              <a:t> </a:t>
            </a:r>
            <a:r>
              <a:rPr lang="en-US" dirty="0" err="1"/>
              <a:t>bu</a:t>
            </a:r>
            <a:r>
              <a:rPr lang="en-US" dirty="0"/>
              <a:t> </a:t>
            </a:r>
            <a:r>
              <a:rPr lang="en-US" dirty="0" err="1"/>
              <a:t>pozuntu</a:t>
            </a:r>
            <a:r>
              <a:rPr lang="en-US" dirty="0"/>
              <a:t> </a:t>
            </a:r>
            <a:r>
              <a:rPr lang="en-US" dirty="0" err="1"/>
              <a:t>ilə</a:t>
            </a:r>
            <a:r>
              <a:rPr lang="en-US" dirty="0"/>
              <a:t> </a:t>
            </a:r>
            <a:r>
              <a:rPr lang="en-US" dirty="0" err="1"/>
              <a:t>bağlı</a:t>
            </a:r>
            <a:r>
              <a:rPr lang="en-US" dirty="0"/>
              <a:t> </a:t>
            </a:r>
            <a:r>
              <a:rPr lang="en-US" dirty="0" err="1"/>
              <a:t>digər</a:t>
            </a:r>
            <a:r>
              <a:rPr lang="en-US" dirty="0"/>
              <a:t> </a:t>
            </a:r>
            <a:r>
              <a:rPr lang="en-US" dirty="0" err="1"/>
              <a:t>tərəfə</a:t>
            </a:r>
            <a:r>
              <a:rPr lang="en-US" dirty="0"/>
              <a:t> </a:t>
            </a:r>
            <a:r>
              <a:rPr lang="en-US" dirty="0" err="1"/>
              <a:t>dəyən</a:t>
            </a:r>
            <a:r>
              <a:rPr lang="en-US" dirty="0"/>
              <a:t> </a:t>
            </a:r>
            <a:r>
              <a:rPr lang="en-US" dirty="0" err="1"/>
              <a:t>zərəri</a:t>
            </a:r>
            <a:r>
              <a:rPr lang="en-US" dirty="0"/>
              <a:t> </a:t>
            </a:r>
            <a:r>
              <a:rPr lang="en-US" dirty="0" err="1"/>
              <a:t>ödəməlidir</a:t>
            </a:r>
            <a:r>
              <a:rPr lang="en-US" dirty="0"/>
              <a:t>.  </a:t>
            </a:r>
            <a:r>
              <a:rPr lang="en-US" dirty="0" err="1"/>
              <a:t>Zərər</a:t>
            </a:r>
            <a:r>
              <a:rPr lang="en-US" dirty="0"/>
              <a:t> </a:t>
            </a:r>
            <a:r>
              <a:rPr lang="en-US" dirty="0" err="1"/>
              <a:t>dedikdə</a:t>
            </a:r>
            <a:r>
              <a:rPr lang="en-US" dirty="0"/>
              <a:t> </a:t>
            </a:r>
            <a:r>
              <a:rPr lang="en-US" dirty="0" err="1"/>
              <a:t>xərclər</a:t>
            </a:r>
            <a:r>
              <a:rPr lang="en-US" dirty="0"/>
              <a:t>, </a:t>
            </a:r>
            <a:r>
              <a:rPr lang="en-US" dirty="0" err="1"/>
              <a:t>itirilən</a:t>
            </a:r>
            <a:r>
              <a:rPr lang="en-US" dirty="0"/>
              <a:t> </a:t>
            </a:r>
            <a:r>
              <a:rPr lang="en-US" dirty="0" err="1"/>
              <a:t>əmlak</a:t>
            </a:r>
            <a:r>
              <a:rPr lang="en-US" dirty="0"/>
              <a:t> </a:t>
            </a:r>
            <a:r>
              <a:rPr lang="en-US" dirty="0" err="1"/>
              <a:t>və</a:t>
            </a:r>
            <a:r>
              <a:rPr lang="en-US" dirty="0"/>
              <a:t> </a:t>
            </a:r>
            <a:r>
              <a:rPr lang="en-US" dirty="0" err="1"/>
              <a:t>həmin</a:t>
            </a:r>
            <a:r>
              <a:rPr lang="en-US" dirty="0"/>
              <a:t> </a:t>
            </a:r>
            <a:r>
              <a:rPr lang="en-US" dirty="0" err="1"/>
              <a:t>əldən</a:t>
            </a:r>
            <a:r>
              <a:rPr lang="en-US" dirty="0"/>
              <a:t> </a:t>
            </a:r>
            <a:r>
              <a:rPr lang="en-US" dirty="0" err="1"/>
              <a:t>çıxmış</a:t>
            </a:r>
            <a:r>
              <a:rPr lang="en-US" dirty="0"/>
              <a:t> </a:t>
            </a:r>
            <a:r>
              <a:rPr lang="en-US" dirty="0" err="1"/>
              <a:t>fayda</a:t>
            </a:r>
            <a:r>
              <a:rPr lang="en-US" dirty="0"/>
              <a:t> </a:t>
            </a:r>
            <a:r>
              <a:rPr lang="en-US" dirty="0" err="1"/>
              <a:t>nəzərdə</a:t>
            </a:r>
            <a:r>
              <a:rPr lang="en-US" dirty="0"/>
              <a:t> </a:t>
            </a:r>
            <a:r>
              <a:rPr lang="en-US" dirty="0" err="1"/>
              <a:t>tutlur</a:t>
            </a:r>
            <a:r>
              <a:rPr lang="en-US" dirty="0"/>
              <a:t>.    </a:t>
            </a:r>
            <a:r>
              <a:rPr lang="en-US" dirty="0" err="1"/>
              <a:t>Bir</a:t>
            </a:r>
            <a:r>
              <a:rPr lang="en-US" dirty="0"/>
              <a:t> </a:t>
            </a:r>
            <a:r>
              <a:rPr lang="en-US" dirty="0" err="1"/>
              <a:t>qayda</a:t>
            </a:r>
            <a:r>
              <a:rPr lang="en-US" dirty="0"/>
              <a:t> </a:t>
            </a:r>
            <a:r>
              <a:rPr lang="en-US" dirty="0" err="1"/>
              <a:t>olaraq</a:t>
            </a:r>
            <a:r>
              <a:rPr lang="en-US" dirty="0"/>
              <a:t>  </a:t>
            </a:r>
            <a:r>
              <a:rPr lang="en-US" dirty="0" err="1"/>
              <a:t>zərərin</a:t>
            </a:r>
            <a:r>
              <a:rPr lang="en-US" dirty="0"/>
              <a:t>  </a:t>
            </a:r>
            <a:r>
              <a:rPr lang="en-US" dirty="0" err="1"/>
              <a:t>məbləği</a:t>
            </a:r>
            <a:r>
              <a:rPr lang="en-US" dirty="0"/>
              <a:t>  </a:t>
            </a:r>
            <a:r>
              <a:rPr lang="en-US" dirty="0" err="1"/>
              <a:t>elə</a:t>
            </a:r>
            <a:r>
              <a:rPr lang="en-US" dirty="0"/>
              <a:t>  </a:t>
            </a:r>
            <a:r>
              <a:rPr lang="en-US" dirty="0" err="1"/>
              <a:t>olmalıdır</a:t>
            </a:r>
            <a:r>
              <a:rPr lang="en-US" dirty="0"/>
              <a:t>  </a:t>
            </a:r>
            <a:r>
              <a:rPr lang="en-US" dirty="0" err="1"/>
              <a:t>ki</a:t>
            </a:r>
            <a:r>
              <a:rPr lang="en-US" dirty="0"/>
              <a:t>,  </a:t>
            </a:r>
            <a:r>
              <a:rPr lang="en-US" dirty="0" err="1"/>
              <a:t>bu</a:t>
            </a:r>
            <a:r>
              <a:rPr lang="en-US" dirty="0"/>
              <a:t>  </a:t>
            </a:r>
            <a:r>
              <a:rPr lang="en-US" dirty="0" err="1"/>
              <a:t>məbləğ</a:t>
            </a:r>
            <a:r>
              <a:rPr lang="en-US" dirty="0"/>
              <a:t>  </a:t>
            </a:r>
            <a:r>
              <a:rPr lang="en-US" dirty="0" err="1"/>
              <a:t>öhdəliyini</a:t>
            </a:r>
            <a:r>
              <a:rPr lang="en-US" dirty="0"/>
              <a:t>  </a:t>
            </a:r>
            <a:r>
              <a:rPr lang="en-US" dirty="0" err="1"/>
              <a:t>pozmayan</a:t>
            </a:r>
            <a:r>
              <a:rPr lang="en-US" dirty="0"/>
              <a:t>  </a:t>
            </a:r>
            <a:r>
              <a:rPr lang="en-US" dirty="0" err="1"/>
              <a:t>tərəfi</a:t>
            </a:r>
            <a:r>
              <a:rPr lang="en-US" dirty="0"/>
              <a:t>  </a:t>
            </a:r>
            <a:r>
              <a:rPr lang="en-US" dirty="0" err="1"/>
              <a:t>elə</a:t>
            </a:r>
            <a:r>
              <a:rPr lang="en-US" dirty="0"/>
              <a:t>  </a:t>
            </a:r>
            <a:r>
              <a:rPr lang="en-US" dirty="0" err="1"/>
              <a:t>bir</a:t>
            </a:r>
            <a:r>
              <a:rPr lang="en-US" dirty="0"/>
              <a:t> </a:t>
            </a:r>
            <a:r>
              <a:rPr lang="en-US" dirty="0" err="1"/>
              <a:t>iqtisadi</a:t>
            </a:r>
            <a:r>
              <a:rPr lang="en-US" dirty="0"/>
              <a:t>  </a:t>
            </a:r>
            <a:r>
              <a:rPr lang="en-US" dirty="0" err="1"/>
              <a:t>vəziyyətə</a:t>
            </a:r>
            <a:r>
              <a:rPr lang="en-US" dirty="0"/>
              <a:t>  </a:t>
            </a:r>
            <a:r>
              <a:rPr lang="en-US" dirty="0" err="1"/>
              <a:t>salın</a:t>
            </a:r>
            <a:r>
              <a:rPr lang="en-US" dirty="0"/>
              <a:t>  </a:t>
            </a:r>
            <a:r>
              <a:rPr lang="en-US" dirty="0" err="1"/>
              <a:t>ki</a:t>
            </a:r>
            <a:r>
              <a:rPr lang="en-US" dirty="0"/>
              <a:t>,  </a:t>
            </a:r>
            <a:r>
              <a:rPr lang="en-US" dirty="0" err="1"/>
              <a:t>müqavilənin</a:t>
            </a:r>
            <a:r>
              <a:rPr lang="en-US" dirty="0"/>
              <a:t>  </a:t>
            </a:r>
            <a:r>
              <a:rPr lang="en-US" dirty="0" err="1"/>
              <a:t>pozulması</a:t>
            </a:r>
            <a:r>
              <a:rPr lang="en-US" dirty="0"/>
              <a:t>  </a:t>
            </a:r>
            <a:r>
              <a:rPr lang="en-US" dirty="0" err="1"/>
              <a:t>baş</a:t>
            </a:r>
            <a:r>
              <a:rPr lang="en-US" dirty="0"/>
              <a:t>  </a:t>
            </a:r>
            <a:r>
              <a:rPr lang="en-US" dirty="0" err="1"/>
              <a:t>verməsəydi</a:t>
            </a:r>
            <a:r>
              <a:rPr lang="en-US" dirty="0"/>
              <a:t>  </a:t>
            </a:r>
            <a:r>
              <a:rPr lang="en-US" dirty="0" err="1"/>
              <a:t>həmin</a:t>
            </a:r>
            <a:r>
              <a:rPr lang="en-US" dirty="0"/>
              <a:t>  </a:t>
            </a:r>
            <a:r>
              <a:rPr lang="en-US" dirty="0" err="1"/>
              <a:t>tərəf</a:t>
            </a:r>
            <a:r>
              <a:rPr lang="en-US" dirty="0"/>
              <a:t>  </a:t>
            </a:r>
            <a:r>
              <a:rPr lang="en-US" dirty="0" err="1"/>
              <a:t>bu</a:t>
            </a:r>
            <a:r>
              <a:rPr lang="en-US" dirty="0"/>
              <a:t> </a:t>
            </a:r>
            <a:r>
              <a:rPr lang="en-US" dirty="0" err="1"/>
              <a:t>vəziyyətdə</a:t>
            </a:r>
            <a:r>
              <a:rPr lang="en-US" dirty="0"/>
              <a:t> </a:t>
            </a:r>
            <a:r>
              <a:rPr lang="en-US" dirty="0" err="1"/>
              <a:t>olardı</a:t>
            </a:r>
            <a:r>
              <a:rPr lang="en-US" dirty="0"/>
              <a:t>. </a:t>
            </a:r>
          </a:p>
          <a:p>
            <a:pPr marL="342900" indent="-342900">
              <a:buFont typeface="+mj-lt"/>
              <a:buAutoNum type="arabicPeriod"/>
            </a:pPr>
            <a:r>
              <a:rPr lang="en-US" dirty="0" err="1"/>
              <a:t>Cərimənin</a:t>
            </a:r>
            <a:r>
              <a:rPr lang="en-US" dirty="0"/>
              <a:t>  (</a:t>
            </a:r>
            <a:r>
              <a:rPr lang="en-US" dirty="0" err="1"/>
              <a:t>dəbbə</a:t>
            </a:r>
            <a:r>
              <a:rPr lang="en-US" dirty="0"/>
              <a:t>  </a:t>
            </a:r>
            <a:r>
              <a:rPr lang="en-US" dirty="0" err="1"/>
              <a:t>pulunun</a:t>
            </a:r>
            <a:r>
              <a:rPr lang="en-US" dirty="0"/>
              <a:t>)  </a:t>
            </a:r>
            <a:r>
              <a:rPr lang="en-US" dirty="0" err="1"/>
              <a:t>və</a:t>
            </a:r>
            <a:r>
              <a:rPr lang="en-US" dirty="0"/>
              <a:t>  </a:t>
            </a:r>
            <a:r>
              <a:rPr lang="en-US" dirty="0" err="1"/>
              <a:t>ya</a:t>
            </a:r>
            <a:r>
              <a:rPr lang="en-US" dirty="0"/>
              <a:t>  </a:t>
            </a:r>
            <a:r>
              <a:rPr lang="en-US" dirty="0" err="1"/>
              <a:t>oxşar</a:t>
            </a:r>
            <a:r>
              <a:rPr lang="en-US" dirty="0"/>
              <a:t>  </a:t>
            </a:r>
            <a:r>
              <a:rPr lang="en-US" dirty="0" err="1"/>
              <a:t>ödənişlərin</a:t>
            </a:r>
            <a:r>
              <a:rPr lang="en-US" dirty="0"/>
              <a:t>  </a:t>
            </a:r>
            <a:r>
              <a:rPr lang="en-US" dirty="0" err="1"/>
              <a:t>ödənilməsini</a:t>
            </a:r>
            <a:r>
              <a:rPr lang="en-US" dirty="0"/>
              <a:t>  </a:t>
            </a:r>
            <a:r>
              <a:rPr lang="en-US" dirty="0" err="1"/>
              <a:t>tələb</a:t>
            </a:r>
            <a:r>
              <a:rPr lang="en-US" dirty="0"/>
              <a:t>  </a:t>
            </a:r>
            <a:r>
              <a:rPr lang="en-US" dirty="0" err="1"/>
              <a:t>etmək</a:t>
            </a:r>
            <a:r>
              <a:rPr lang="en-US" dirty="0"/>
              <a:t> </a:t>
            </a:r>
            <a:r>
              <a:rPr lang="en-US" dirty="0" err="1"/>
              <a:t>hüququ</a:t>
            </a:r>
            <a:r>
              <a:rPr lang="en-US" dirty="0"/>
              <a:t>.    </a:t>
            </a:r>
            <a:r>
              <a:rPr lang="en-US" dirty="0" err="1"/>
              <a:t>Cərimə</a:t>
            </a:r>
            <a:r>
              <a:rPr lang="en-US" dirty="0"/>
              <a:t>  </a:t>
            </a:r>
            <a:r>
              <a:rPr lang="en-US" dirty="0" err="1"/>
              <a:t>zərərdən</a:t>
            </a:r>
            <a:r>
              <a:rPr lang="en-US" dirty="0"/>
              <a:t>  </a:t>
            </a:r>
            <a:r>
              <a:rPr lang="en-US" dirty="0" err="1"/>
              <a:t>fərqlənir</a:t>
            </a:r>
            <a:r>
              <a:rPr lang="en-US" dirty="0"/>
              <a:t>.    </a:t>
            </a:r>
            <a:r>
              <a:rPr lang="en-US" dirty="0" err="1"/>
              <a:t>Cərimənin</a:t>
            </a:r>
            <a:r>
              <a:rPr lang="en-US" dirty="0"/>
              <a:t>  </a:t>
            </a:r>
            <a:r>
              <a:rPr lang="en-US" dirty="0" err="1"/>
              <a:t>müqavilədə</a:t>
            </a:r>
            <a:r>
              <a:rPr lang="en-US" dirty="0"/>
              <a:t>  </a:t>
            </a:r>
            <a:r>
              <a:rPr lang="en-US" dirty="0" err="1"/>
              <a:t>konkret</a:t>
            </a:r>
            <a:r>
              <a:rPr lang="en-US" dirty="0"/>
              <a:t>  </a:t>
            </a:r>
            <a:r>
              <a:rPr lang="en-US" dirty="0" err="1"/>
              <a:t>məbləği</a:t>
            </a:r>
            <a:r>
              <a:rPr lang="en-US" dirty="0"/>
              <a:t>  </a:t>
            </a:r>
            <a:r>
              <a:rPr lang="en-US" dirty="0" err="1"/>
              <a:t>və</a:t>
            </a:r>
            <a:r>
              <a:rPr lang="en-US" dirty="0"/>
              <a:t>  </a:t>
            </a:r>
            <a:r>
              <a:rPr lang="en-US" dirty="0" err="1"/>
              <a:t>ya</a:t>
            </a:r>
            <a:r>
              <a:rPr lang="en-US" dirty="0"/>
              <a:t> </a:t>
            </a:r>
            <a:r>
              <a:rPr lang="en-US" dirty="0" err="1"/>
              <a:t>məbləğinin</a:t>
            </a:r>
            <a:r>
              <a:rPr lang="en-US" dirty="0"/>
              <a:t>  </a:t>
            </a:r>
            <a:r>
              <a:rPr lang="en-US" dirty="0" err="1"/>
              <a:t>müəyyən</a:t>
            </a:r>
            <a:r>
              <a:rPr lang="en-US" dirty="0"/>
              <a:t>  </a:t>
            </a:r>
            <a:r>
              <a:rPr lang="en-US" dirty="0" err="1"/>
              <a:t>edilməsi</a:t>
            </a:r>
            <a:r>
              <a:rPr lang="en-US" dirty="0"/>
              <a:t>  </a:t>
            </a:r>
            <a:r>
              <a:rPr lang="en-US" dirty="0" err="1"/>
              <a:t>metodu</a:t>
            </a:r>
            <a:r>
              <a:rPr lang="en-US" dirty="0"/>
              <a:t>  </a:t>
            </a:r>
            <a:r>
              <a:rPr lang="en-US" dirty="0" err="1"/>
              <a:t>nəzərdə</a:t>
            </a:r>
            <a:r>
              <a:rPr lang="en-US" dirty="0"/>
              <a:t>  </a:t>
            </a:r>
            <a:r>
              <a:rPr lang="en-US" dirty="0" err="1"/>
              <a:t>tutulmalıdır</a:t>
            </a:r>
            <a:r>
              <a:rPr lang="en-US" dirty="0"/>
              <a:t>  </a:t>
            </a:r>
            <a:r>
              <a:rPr lang="en-US" dirty="0" err="1"/>
              <a:t>və</a:t>
            </a:r>
            <a:r>
              <a:rPr lang="en-US" dirty="0"/>
              <a:t>  </a:t>
            </a:r>
            <a:r>
              <a:rPr lang="en-US" dirty="0" err="1"/>
              <a:t>cərimənin</a:t>
            </a:r>
            <a:r>
              <a:rPr lang="en-US" dirty="0"/>
              <a:t>  </a:t>
            </a:r>
            <a:r>
              <a:rPr lang="en-US" dirty="0" err="1"/>
              <a:t>məbləği</a:t>
            </a:r>
            <a:r>
              <a:rPr lang="en-US" dirty="0"/>
              <a:t> </a:t>
            </a:r>
            <a:r>
              <a:rPr lang="en-US" dirty="0" err="1"/>
              <a:t>öhdəliyini</a:t>
            </a:r>
            <a:r>
              <a:rPr lang="en-US" dirty="0"/>
              <a:t>  </a:t>
            </a:r>
            <a:r>
              <a:rPr lang="en-US" dirty="0" err="1"/>
              <a:t>pozmayan</a:t>
            </a:r>
            <a:r>
              <a:rPr lang="en-US" dirty="0"/>
              <a:t>  </a:t>
            </a:r>
            <a:r>
              <a:rPr lang="en-US" dirty="0" err="1"/>
              <a:t>tərəfə</a:t>
            </a:r>
            <a:r>
              <a:rPr lang="en-US" dirty="0"/>
              <a:t>  </a:t>
            </a:r>
            <a:r>
              <a:rPr lang="en-US" dirty="0" err="1"/>
              <a:t>dəyən</a:t>
            </a:r>
            <a:r>
              <a:rPr lang="en-US" dirty="0"/>
              <a:t>  </a:t>
            </a:r>
            <a:r>
              <a:rPr lang="en-US" dirty="0" err="1"/>
              <a:t>zərərdən</a:t>
            </a:r>
            <a:r>
              <a:rPr lang="en-US" dirty="0"/>
              <a:t>  </a:t>
            </a:r>
            <a:r>
              <a:rPr lang="en-US" dirty="0" err="1"/>
              <a:t>asılı</a:t>
            </a:r>
            <a:r>
              <a:rPr lang="en-US" dirty="0"/>
              <a:t>  </a:t>
            </a:r>
            <a:r>
              <a:rPr lang="en-US" dirty="0" err="1"/>
              <a:t>olmur</a:t>
            </a:r>
            <a:r>
              <a:rPr lang="en-US" dirty="0"/>
              <a:t>.    </a:t>
            </a:r>
            <a:r>
              <a:rPr lang="en-US" dirty="0" err="1"/>
              <a:t>Bir</a:t>
            </a:r>
            <a:r>
              <a:rPr lang="en-US" dirty="0"/>
              <a:t>  </a:t>
            </a:r>
            <a:r>
              <a:rPr lang="en-US" dirty="0" err="1"/>
              <a:t>qayda</a:t>
            </a:r>
            <a:r>
              <a:rPr lang="en-US" dirty="0"/>
              <a:t>  </a:t>
            </a:r>
            <a:r>
              <a:rPr lang="en-US" dirty="0" err="1"/>
              <a:t>olaraq</a:t>
            </a:r>
            <a:r>
              <a:rPr lang="en-US" dirty="0"/>
              <a:t>  </a:t>
            </a:r>
            <a:r>
              <a:rPr lang="en-US" dirty="0" err="1"/>
              <a:t>tərəflər</a:t>
            </a:r>
            <a:r>
              <a:rPr lang="en-US" dirty="0"/>
              <a:t> </a:t>
            </a:r>
            <a:r>
              <a:rPr lang="en-US" dirty="0" err="1"/>
              <a:t>cərimənin</a:t>
            </a:r>
            <a:r>
              <a:rPr lang="en-US" dirty="0"/>
              <a:t>  </a:t>
            </a:r>
            <a:r>
              <a:rPr lang="en-US" dirty="0" err="1"/>
              <a:t>istənilən</a:t>
            </a:r>
            <a:r>
              <a:rPr lang="en-US" dirty="0"/>
              <a:t>  </a:t>
            </a:r>
            <a:r>
              <a:rPr lang="en-US" dirty="0" err="1"/>
              <a:t>məbləğdə</a:t>
            </a:r>
            <a:r>
              <a:rPr lang="en-US" dirty="0"/>
              <a:t>  </a:t>
            </a:r>
            <a:r>
              <a:rPr lang="en-US" dirty="0" err="1"/>
              <a:t>olması</a:t>
            </a:r>
            <a:r>
              <a:rPr lang="en-US" dirty="0"/>
              <a:t>  </a:t>
            </a:r>
            <a:r>
              <a:rPr lang="en-US" dirty="0" err="1"/>
              <a:t>barədə</a:t>
            </a:r>
            <a:r>
              <a:rPr lang="en-US" dirty="0"/>
              <a:t>  </a:t>
            </a:r>
            <a:r>
              <a:rPr lang="en-US" dirty="0" err="1"/>
              <a:t>razılığa</a:t>
            </a:r>
            <a:r>
              <a:rPr lang="en-US" dirty="0"/>
              <a:t>  </a:t>
            </a:r>
            <a:r>
              <a:rPr lang="en-US" dirty="0" err="1"/>
              <a:t>gələ</a:t>
            </a:r>
            <a:r>
              <a:rPr lang="en-US" dirty="0"/>
              <a:t>  </a:t>
            </a:r>
            <a:r>
              <a:rPr lang="en-US" dirty="0" err="1"/>
              <a:t>bilərlər</a:t>
            </a:r>
            <a:r>
              <a:rPr lang="en-US" dirty="0"/>
              <a:t>,  </a:t>
            </a:r>
            <a:r>
              <a:rPr lang="en-US" dirty="0" err="1"/>
              <a:t>ancaq</a:t>
            </a:r>
            <a:r>
              <a:rPr lang="en-US" dirty="0"/>
              <a:t>  </a:t>
            </a:r>
            <a:r>
              <a:rPr lang="en-US" dirty="0" err="1"/>
              <a:t>Azərbaycan</a:t>
            </a:r>
            <a:r>
              <a:rPr lang="en-US" dirty="0"/>
              <a:t> </a:t>
            </a:r>
            <a:r>
              <a:rPr lang="en-US" dirty="0" err="1"/>
              <a:t>qanunvericiliyinə</a:t>
            </a:r>
            <a:r>
              <a:rPr lang="en-US" dirty="0"/>
              <a:t> </a:t>
            </a:r>
            <a:r>
              <a:rPr lang="en-US" dirty="0" err="1"/>
              <a:t>əsasən</a:t>
            </a:r>
            <a:r>
              <a:rPr lang="en-US" dirty="0"/>
              <a:t> </a:t>
            </a:r>
            <a:r>
              <a:rPr lang="en-US" dirty="0" err="1"/>
              <a:t>məhkəmə</a:t>
            </a:r>
            <a:r>
              <a:rPr lang="en-US" dirty="0"/>
              <a:t> </a:t>
            </a:r>
            <a:r>
              <a:rPr lang="en-US" dirty="0" err="1"/>
              <a:t>cərimənin</a:t>
            </a:r>
            <a:r>
              <a:rPr lang="en-US" dirty="0"/>
              <a:t> </a:t>
            </a:r>
            <a:r>
              <a:rPr lang="en-US" dirty="0" err="1"/>
              <a:t>məbləğini</a:t>
            </a:r>
            <a:r>
              <a:rPr lang="en-US" dirty="0"/>
              <a:t> </a:t>
            </a:r>
            <a:r>
              <a:rPr lang="en-US" dirty="0" err="1"/>
              <a:t>azaltmaq</a:t>
            </a:r>
            <a:r>
              <a:rPr lang="en-US" dirty="0"/>
              <a:t> </a:t>
            </a:r>
            <a:r>
              <a:rPr lang="en-US" dirty="0" err="1"/>
              <a:t>hüququna</a:t>
            </a:r>
            <a:r>
              <a:rPr lang="en-US" dirty="0"/>
              <a:t> </a:t>
            </a:r>
            <a:r>
              <a:rPr lang="en-US" dirty="0" err="1"/>
              <a:t>malikdir</a:t>
            </a:r>
            <a:r>
              <a:rPr lang="en-US" dirty="0"/>
              <a:t>. </a:t>
            </a:r>
            <a:endParaRPr lang="az-Latn-AZ" dirty="0"/>
          </a:p>
          <a:p>
            <a:pPr marL="342900" indent="-342900">
              <a:buFont typeface="+mj-lt"/>
              <a:buAutoNum type="arabicPeriod"/>
            </a:pPr>
            <a:r>
              <a:rPr lang="en-US" dirty="0" err="1"/>
              <a:t>Konkret</a:t>
            </a:r>
            <a:r>
              <a:rPr lang="en-US" dirty="0"/>
              <a:t>  </a:t>
            </a:r>
            <a:r>
              <a:rPr lang="en-US" dirty="0" err="1"/>
              <a:t>hərəkətin</a:t>
            </a:r>
            <a:r>
              <a:rPr lang="en-US" dirty="0"/>
              <a:t>  </a:t>
            </a:r>
            <a:r>
              <a:rPr lang="en-US" dirty="0" err="1"/>
              <a:t>yerinə</a:t>
            </a:r>
            <a:r>
              <a:rPr lang="en-US" dirty="0"/>
              <a:t>  </a:t>
            </a:r>
            <a:r>
              <a:rPr lang="en-US" dirty="0" err="1"/>
              <a:t>yetirilməsini</a:t>
            </a:r>
            <a:r>
              <a:rPr lang="en-US" dirty="0"/>
              <a:t>  </a:t>
            </a:r>
            <a:r>
              <a:rPr lang="en-US" dirty="0" err="1"/>
              <a:t>və</a:t>
            </a:r>
            <a:r>
              <a:rPr lang="en-US" dirty="0"/>
              <a:t>  </a:t>
            </a:r>
            <a:r>
              <a:rPr lang="en-US" dirty="0" err="1"/>
              <a:t>ya</a:t>
            </a:r>
            <a:r>
              <a:rPr lang="en-US" dirty="0"/>
              <a:t> </a:t>
            </a:r>
            <a:r>
              <a:rPr lang="en-US" dirty="0" err="1"/>
              <a:t>yerinə</a:t>
            </a:r>
            <a:r>
              <a:rPr lang="en-US" dirty="0"/>
              <a:t>  </a:t>
            </a:r>
            <a:r>
              <a:rPr lang="en-US" dirty="0" err="1"/>
              <a:t>yetirilməsindən</a:t>
            </a:r>
            <a:r>
              <a:rPr lang="en-US" dirty="0"/>
              <a:t> </a:t>
            </a:r>
            <a:r>
              <a:rPr lang="en-US" dirty="0" err="1"/>
              <a:t>çəkinməyi</a:t>
            </a:r>
            <a:r>
              <a:rPr lang="en-US" dirty="0"/>
              <a:t> </a:t>
            </a:r>
            <a:r>
              <a:rPr lang="en-US" dirty="0" err="1"/>
              <a:t>tələb</a:t>
            </a:r>
            <a:r>
              <a:rPr lang="en-US" dirty="0"/>
              <a:t>  </a:t>
            </a:r>
            <a:r>
              <a:rPr lang="en-US" dirty="0" err="1"/>
              <a:t>etmək</a:t>
            </a:r>
            <a:r>
              <a:rPr lang="en-US" dirty="0"/>
              <a:t>  </a:t>
            </a:r>
            <a:r>
              <a:rPr lang="en-US" dirty="0" err="1"/>
              <a:t>hüququ</a:t>
            </a:r>
            <a:r>
              <a:rPr lang="en-US" dirty="0"/>
              <a:t>.    Bu  </a:t>
            </a:r>
            <a:r>
              <a:rPr lang="en-US" dirty="0" err="1"/>
              <a:t>hüquq</a:t>
            </a:r>
            <a:r>
              <a:rPr lang="en-US" dirty="0"/>
              <a:t>  </a:t>
            </a:r>
            <a:r>
              <a:rPr lang="en-US" dirty="0" err="1"/>
              <a:t>geniş</a:t>
            </a:r>
            <a:r>
              <a:rPr lang="en-US" dirty="0"/>
              <a:t>  </a:t>
            </a:r>
            <a:r>
              <a:rPr lang="en-US" dirty="0" err="1"/>
              <a:t>olaraq</a:t>
            </a:r>
            <a:r>
              <a:rPr lang="en-US" dirty="0"/>
              <a:t>  </a:t>
            </a:r>
            <a:r>
              <a:rPr lang="en-US" dirty="0" err="1"/>
              <a:t>Azərbaycan</a:t>
            </a:r>
            <a:r>
              <a:rPr lang="en-US" dirty="0"/>
              <a:t>  </a:t>
            </a:r>
            <a:r>
              <a:rPr lang="en-US" dirty="0" err="1"/>
              <a:t>qanunvericiliyində</a:t>
            </a:r>
            <a:r>
              <a:rPr lang="en-US" dirty="0"/>
              <a:t>  </a:t>
            </a:r>
            <a:r>
              <a:rPr lang="en-US" dirty="0" err="1"/>
              <a:t>nəzərdə</a:t>
            </a:r>
            <a:r>
              <a:rPr lang="en-US" dirty="0"/>
              <a:t> </a:t>
            </a:r>
            <a:r>
              <a:rPr lang="en-US" dirty="0" err="1"/>
              <a:t>tutulmuşdur</a:t>
            </a:r>
            <a:r>
              <a:rPr lang="en-US" dirty="0"/>
              <a:t>.  </a:t>
            </a:r>
            <a:r>
              <a:rPr lang="en-US" dirty="0" err="1"/>
              <a:t>Ancaq</a:t>
            </a:r>
            <a:r>
              <a:rPr lang="en-US" dirty="0"/>
              <a:t>  </a:t>
            </a:r>
            <a:r>
              <a:rPr lang="en-US" dirty="0" err="1"/>
              <a:t>onun</a:t>
            </a:r>
            <a:r>
              <a:rPr lang="en-US" dirty="0"/>
              <a:t>  </a:t>
            </a:r>
            <a:r>
              <a:rPr lang="en-US" dirty="0" err="1"/>
              <a:t>konkret</a:t>
            </a:r>
            <a:r>
              <a:rPr lang="en-US" dirty="0"/>
              <a:t>  </a:t>
            </a:r>
            <a:r>
              <a:rPr lang="en-US" dirty="0" err="1"/>
              <a:t>tətbiq</a:t>
            </a:r>
            <a:r>
              <a:rPr lang="en-US" dirty="0"/>
              <a:t>  </a:t>
            </a:r>
            <a:r>
              <a:rPr lang="en-US" dirty="0" err="1"/>
              <a:t>mexanizmlərinə</a:t>
            </a:r>
            <a:r>
              <a:rPr lang="en-US" dirty="0"/>
              <a:t>  </a:t>
            </a:r>
            <a:r>
              <a:rPr lang="en-US" dirty="0" err="1"/>
              <a:t>dair</a:t>
            </a:r>
            <a:r>
              <a:rPr lang="en-US" dirty="0"/>
              <a:t>  </a:t>
            </a:r>
            <a:r>
              <a:rPr lang="en-US" dirty="0" err="1"/>
              <a:t>qeyri-müəyyənlik</a:t>
            </a:r>
            <a:r>
              <a:rPr lang="en-US" dirty="0"/>
              <a:t> </a:t>
            </a:r>
            <a:r>
              <a:rPr lang="en-US" dirty="0" err="1"/>
              <a:t>mövcuddur</a:t>
            </a:r>
            <a:r>
              <a:rPr lang="en-US" dirty="0"/>
              <a:t>.   </a:t>
            </a:r>
            <a:r>
              <a:rPr lang="en-US" dirty="0" err="1"/>
              <a:t>Anqlo-sakson</a:t>
            </a:r>
            <a:r>
              <a:rPr lang="en-US" dirty="0"/>
              <a:t> </a:t>
            </a:r>
            <a:r>
              <a:rPr lang="en-US" dirty="0" err="1"/>
              <a:t>hüququnda</a:t>
            </a:r>
            <a:r>
              <a:rPr lang="en-US" dirty="0"/>
              <a:t> </a:t>
            </a:r>
            <a:r>
              <a:rPr lang="en-US" dirty="0" err="1"/>
              <a:t>ümumi</a:t>
            </a:r>
            <a:r>
              <a:rPr lang="en-US" dirty="0"/>
              <a:t>  </a:t>
            </a:r>
            <a:r>
              <a:rPr lang="en-US" dirty="0" err="1"/>
              <a:t>qayda</a:t>
            </a:r>
            <a:r>
              <a:rPr lang="en-US" dirty="0"/>
              <a:t> </a:t>
            </a:r>
            <a:r>
              <a:rPr lang="en-US" dirty="0" err="1"/>
              <a:t>belədir</a:t>
            </a:r>
            <a:r>
              <a:rPr lang="en-US" dirty="0"/>
              <a:t> </a:t>
            </a:r>
            <a:r>
              <a:rPr lang="en-US" dirty="0" err="1"/>
              <a:t>ki</a:t>
            </a:r>
            <a:r>
              <a:rPr lang="en-US" dirty="0"/>
              <a:t>,  </a:t>
            </a:r>
            <a:r>
              <a:rPr lang="en-US" dirty="0" err="1"/>
              <a:t>məhkəmə</a:t>
            </a:r>
            <a:r>
              <a:rPr lang="en-US" dirty="0"/>
              <a:t>  </a:t>
            </a:r>
            <a:r>
              <a:rPr lang="en-US" dirty="0" err="1"/>
              <a:t>bir</a:t>
            </a:r>
            <a:r>
              <a:rPr lang="en-US" dirty="0"/>
              <a:t> </a:t>
            </a:r>
            <a:r>
              <a:rPr lang="en-US" dirty="0" err="1"/>
              <a:t>qayda</a:t>
            </a:r>
            <a:r>
              <a:rPr lang="en-US" dirty="0"/>
              <a:t> </a:t>
            </a:r>
            <a:r>
              <a:rPr lang="en-US" dirty="0" err="1"/>
              <a:t>olaraq</a:t>
            </a:r>
            <a:r>
              <a:rPr lang="en-US" dirty="0"/>
              <a:t> </a:t>
            </a:r>
            <a:r>
              <a:rPr lang="en-US" dirty="0" err="1"/>
              <a:t>müqavilənin</a:t>
            </a:r>
            <a:r>
              <a:rPr lang="en-US" dirty="0"/>
              <a:t> </a:t>
            </a:r>
            <a:r>
              <a:rPr lang="en-US" dirty="0" err="1"/>
              <a:t>pozulması</a:t>
            </a:r>
            <a:r>
              <a:rPr lang="en-US" dirty="0"/>
              <a:t> </a:t>
            </a:r>
            <a:r>
              <a:rPr lang="en-US" dirty="0" err="1"/>
              <a:t>nəticəsində</a:t>
            </a:r>
            <a:r>
              <a:rPr lang="en-US" dirty="0"/>
              <a:t> </a:t>
            </a:r>
            <a:r>
              <a:rPr lang="en-US" dirty="0" err="1"/>
              <a:t>digər</a:t>
            </a:r>
            <a:r>
              <a:rPr lang="en-US" dirty="0"/>
              <a:t> </a:t>
            </a:r>
            <a:r>
              <a:rPr lang="en-US" dirty="0" err="1"/>
              <a:t>tərəfə</a:t>
            </a:r>
            <a:r>
              <a:rPr lang="en-US" dirty="0"/>
              <a:t> </a:t>
            </a:r>
            <a:r>
              <a:rPr lang="en-US" dirty="0" err="1"/>
              <a:t>dəyən</a:t>
            </a:r>
            <a:r>
              <a:rPr lang="en-US" dirty="0"/>
              <a:t> </a:t>
            </a:r>
            <a:r>
              <a:rPr lang="en-US" dirty="0" err="1"/>
              <a:t>zərərin</a:t>
            </a:r>
            <a:r>
              <a:rPr lang="en-US" dirty="0"/>
              <a:t> </a:t>
            </a:r>
            <a:r>
              <a:rPr lang="en-US" dirty="0" err="1"/>
              <a:t>ödənilməsi</a:t>
            </a:r>
            <a:r>
              <a:rPr lang="en-US" dirty="0"/>
              <a:t> – </a:t>
            </a:r>
            <a:r>
              <a:rPr lang="en-US" dirty="0" err="1"/>
              <a:t>yəni</a:t>
            </a:r>
            <a:r>
              <a:rPr lang="en-US" dirty="0"/>
              <a:t> </a:t>
            </a:r>
            <a:r>
              <a:rPr lang="en-US" dirty="0" err="1"/>
              <a:t>pul</a:t>
            </a:r>
            <a:r>
              <a:rPr lang="en-US" dirty="0"/>
              <a:t>  </a:t>
            </a:r>
            <a:r>
              <a:rPr lang="en-US" dirty="0" err="1"/>
              <a:t>şəklində</a:t>
            </a:r>
            <a:r>
              <a:rPr lang="en-US" dirty="0"/>
              <a:t>  </a:t>
            </a:r>
            <a:r>
              <a:rPr lang="en-US" dirty="0" err="1"/>
              <a:t>ödənilməsini</a:t>
            </a:r>
            <a:r>
              <a:rPr lang="en-US" dirty="0"/>
              <a:t>  –  </a:t>
            </a:r>
            <a:r>
              <a:rPr lang="en-US" dirty="0" err="1"/>
              <a:t>tələb</a:t>
            </a:r>
            <a:r>
              <a:rPr lang="en-US" dirty="0"/>
              <a:t>  </a:t>
            </a:r>
            <a:r>
              <a:rPr lang="en-US" dirty="0" err="1"/>
              <a:t>edə</a:t>
            </a:r>
            <a:r>
              <a:rPr lang="en-US" dirty="0"/>
              <a:t>  </a:t>
            </a:r>
            <a:r>
              <a:rPr lang="en-US" dirty="0" err="1"/>
              <a:t>bilər</a:t>
            </a:r>
            <a:r>
              <a:rPr lang="en-US" dirty="0"/>
              <a:t>.    </a:t>
            </a:r>
            <a:r>
              <a:rPr lang="en-US" dirty="0" err="1"/>
              <a:t>Yalnız</a:t>
            </a:r>
            <a:r>
              <a:rPr lang="en-US" dirty="0"/>
              <a:t>  </a:t>
            </a:r>
            <a:r>
              <a:rPr lang="en-US" dirty="0" err="1"/>
              <a:t>bəzi</a:t>
            </a:r>
            <a:r>
              <a:rPr lang="en-US" dirty="0"/>
              <a:t>  </a:t>
            </a:r>
            <a:r>
              <a:rPr lang="en-US" dirty="0" err="1"/>
              <a:t>hallarda</a:t>
            </a:r>
            <a:r>
              <a:rPr lang="en-US" dirty="0"/>
              <a:t>  </a:t>
            </a:r>
            <a:r>
              <a:rPr lang="en-US" dirty="0" err="1"/>
              <a:t>müqavilə</a:t>
            </a:r>
            <a:r>
              <a:rPr lang="en-US" dirty="0"/>
              <a:t>  </a:t>
            </a:r>
            <a:r>
              <a:rPr lang="en-US" dirty="0" err="1"/>
              <a:t>tərəfin</a:t>
            </a:r>
            <a:r>
              <a:rPr lang="en-US" dirty="0"/>
              <a:t> </a:t>
            </a:r>
            <a:r>
              <a:rPr lang="en-US" dirty="0" err="1"/>
              <a:t>üzərinə</a:t>
            </a:r>
            <a:r>
              <a:rPr lang="en-US" dirty="0"/>
              <a:t>  </a:t>
            </a:r>
            <a:r>
              <a:rPr lang="en-US" dirty="0" err="1"/>
              <a:t>müəyyən</a:t>
            </a:r>
            <a:r>
              <a:rPr lang="en-US" dirty="0"/>
              <a:t> </a:t>
            </a:r>
            <a:r>
              <a:rPr lang="en-US" dirty="0" err="1"/>
              <a:t>hərəkətlərin</a:t>
            </a:r>
            <a:r>
              <a:rPr lang="en-US" dirty="0"/>
              <a:t> </a:t>
            </a:r>
            <a:r>
              <a:rPr lang="en-US" dirty="0" err="1"/>
              <a:t>edilməsini</a:t>
            </a:r>
            <a:r>
              <a:rPr lang="en-US" dirty="0"/>
              <a:t> – </a:t>
            </a:r>
            <a:r>
              <a:rPr lang="en-US" dirty="0" err="1"/>
              <a:t>misal</a:t>
            </a:r>
            <a:r>
              <a:rPr lang="en-US" dirty="0"/>
              <a:t> </a:t>
            </a:r>
            <a:r>
              <a:rPr lang="en-US" dirty="0" err="1"/>
              <a:t>üçün</a:t>
            </a:r>
            <a:r>
              <a:rPr lang="en-US" dirty="0"/>
              <a:t>, </a:t>
            </a:r>
            <a:r>
              <a:rPr lang="en-US" dirty="0" err="1"/>
              <a:t>müqavilənin</a:t>
            </a:r>
            <a:r>
              <a:rPr lang="en-US" dirty="0"/>
              <a:t> </a:t>
            </a:r>
            <a:r>
              <a:rPr lang="en-US" dirty="0" err="1"/>
              <a:t>predmetini</a:t>
            </a:r>
            <a:r>
              <a:rPr lang="en-US" dirty="0"/>
              <a:t> </a:t>
            </a:r>
            <a:r>
              <a:rPr lang="en-US" dirty="0" err="1"/>
              <a:t>digər</a:t>
            </a:r>
            <a:r>
              <a:rPr lang="en-US" dirty="0"/>
              <a:t> </a:t>
            </a:r>
            <a:r>
              <a:rPr lang="en-US" dirty="0" err="1"/>
              <a:t>tərəfə</a:t>
            </a:r>
            <a:r>
              <a:rPr lang="en-US" dirty="0"/>
              <a:t>  </a:t>
            </a:r>
            <a:r>
              <a:rPr lang="en-US" dirty="0" err="1"/>
              <a:t>təhvil</a:t>
            </a:r>
            <a:r>
              <a:rPr lang="en-US" dirty="0"/>
              <a:t>  </a:t>
            </a:r>
            <a:r>
              <a:rPr lang="en-US" dirty="0" err="1"/>
              <a:t>verməyi</a:t>
            </a:r>
            <a:r>
              <a:rPr lang="en-US" dirty="0"/>
              <a:t>  </a:t>
            </a:r>
            <a:r>
              <a:rPr lang="en-US" dirty="0" err="1"/>
              <a:t>və</a:t>
            </a:r>
            <a:r>
              <a:rPr lang="en-US" dirty="0"/>
              <a:t>  </a:t>
            </a:r>
            <a:r>
              <a:rPr lang="en-US" dirty="0" err="1"/>
              <a:t>ya</a:t>
            </a:r>
            <a:r>
              <a:rPr lang="en-US" dirty="0"/>
              <a:t>  </a:t>
            </a:r>
            <a:r>
              <a:rPr lang="en-US" dirty="0" err="1"/>
              <a:t>edilməsindən</a:t>
            </a:r>
            <a:r>
              <a:rPr lang="en-US" dirty="0"/>
              <a:t>  </a:t>
            </a:r>
            <a:r>
              <a:rPr lang="en-US" dirty="0" err="1"/>
              <a:t>çəkinmək</a:t>
            </a:r>
            <a:r>
              <a:rPr lang="en-US" dirty="0"/>
              <a:t>  </a:t>
            </a:r>
            <a:r>
              <a:rPr lang="en-US" dirty="0" err="1"/>
              <a:t>öhdəliyi</a:t>
            </a:r>
            <a:r>
              <a:rPr lang="en-US" dirty="0"/>
              <a:t>  </a:t>
            </a:r>
            <a:r>
              <a:rPr lang="en-US" dirty="0" err="1"/>
              <a:t>qoya</a:t>
            </a:r>
            <a:r>
              <a:rPr lang="en-US" dirty="0"/>
              <a:t>  </a:t>
            </a:r>
            <a:r>
              <a:rPr lang="en-US" dirty="0" err="1"/>
              <a:t>bilər</a:t>
            </a:r>
            <a:r>
              <a:rPr lang="en-US" dirty="0"/>
              <a:t>.    Bu  </a:t>
            </a:r>
            <a:r>
              <a:rPr lang="en-US" dirty="0" err="1"/>
              <a:t>adətən</a:t>
            </a:r>
            <a:r>
              <a:rPr lang="en-US" dirty="0"/>
              <a:t>  o </a:t>
            </a:r>
            <a:r>
              <a:rPr lang="en-US" dirty="0" err="1"/>
              <a:t>hallarda</a:t>
            </a:r>
            <a:r>
              <a:rPr lang="en-US" dirty="0"/>
              <a:t> </a:t>
            </a:r>
            <a:r>
              <a:rPr lang="en-US" dirty="0" err="1"/>
              <a:t>baş</a:t>
            </a:r>
            <a:r>
              <a:rPr lang="en-US" dirty="0"/>
              <a:t> </a:t>
            </a:r>
            <a:r>
              <a:rPr lang="en-US" dirty="0" err="1"/>
              <a:t>verir</a:t>
            </a:r>
            <a:r>
              <a:rPr lang="en-US" dirty="0"/>
              <a:t> </a:t>
            </a:r>
            <a:r>
              <a:rPr lang="en-US" dirty="0" err="1"/>
              <a:t>ki</a:t>
            </a:r>
            <a:r>
              <a:rPr lang="en-US" dirty="0"/>
              <a:t>, </a:t>
            </a:r>
            <a:r>
              <a:rPr lang="en-US" dirty="0" err="1"/>
              <a:t>predmet</a:t>
            </a:r>
            <a:r>
              <a:rPr lang="en-US" dirty="0"/>
              <a:t> </a:t>
            </a:r>
            <a:r>
              <a:rPr lang="en-US" dirty="0" err="1"/>
              <a:t>çox</a:t>
            </a:r>
            <a:r>
              <a:rPr lang="en-US" dirty="0"/>
              <a:t> </a:t>
            </a:r>
            <a:r>
              <a:rPr lang="en-US" dirty="0" err="1"/>
              <a:t>unikal</a:t>
            </a:r>
            <a:r>
              <a:rPr lang="en-US" dirty="0"/>
              <a:t> </a:t>
            </a:r>
            <a:r>
              <a:rPr lang="en-US" dirty="0" err="1"/>
              <a:t>bir</a:t>
            </a:r>
            <a:r>
              <a:rPr lang="en-US" dirty="0"/>
              <a:t> </a:t>
            </a:r>
            <a:r>
              <a:rPr lang="en-US" dirty="0" err="1"/>
              <a:t>əşya</a:t>
            </a:r>
            <a:r>
              <a:rPr lang="en-US" dirty="0"/>
              <a:t> </a:t>
            </a:r>
            <a:r>
              <a:rPr lang="en-US" dirty="0" err="1"/>
              <a:t>olur</a:t>
            </a:r>
            <a:r>
              <a:rPr lang="en-US" dirty="0"/>
              <a:t>.  </a:t>
            </a:r>
            <a:r>
              <a:rPr lang="en-US" dirty="0" err="1"/>
              <a:t>Misal</a:t>
            </a:r>
            <a:r>
              <a:rPr lang="en-US" dirty="0"/>
              <a:t> </a:t>
            </a:r>
            <a:r>
              <a:rPr lang="en-US" dirty="0" err="1"/>
              <a:t>üçün</a:t>
            </a:r>
            <a:r>
              <a:rPr lang="en-US" dirty="0"/>
              <a:t>, </a:t>
            </a:r>
            <a:r>
              <a:rPr lang="en-US" dirty="0" err="1"/>
              <a:t>daşınmaz</a:t>
            </a:r>
            <a:r>
              <a:rPr lang="en-US" dirty="0"/>
              <a:t> </a:t>
            </a:r>
            <a:r>
              <a:rPr lang="en-US" dirty="0" err="1"/>
              <a:t>əmlakın</a:t>
            </a:r>
            <a:r>
              <a:rPr lang="en-US" dirty="0"/>
              <a:t> </a:t>
            </a:r>
            <a:r>
              <a:rPr lang="en-US" dirty="0" err="1"/>
              <a:t>alqı-satqısı</a:t>
            </a:r>
            <a:r>
              <a:rPr lang="en-US" dirty="0"/>
              <a:t>  </a:t>
            </a:r>
            <a:r>
              <a:rPr lang="en-US" dirty="0" err="1"/>
              <a:t>üzrə</a:t>
            </a:r>
            <a:r>
              <a:rPr lang="en-US" dirty="0"/>
              <a:t>  </a:t>
            </a:r>
            <a:r>
              <a:rPr lang="en-US" dirty="0" err="1"/>
              <a:t>satıcı</a:t>
            </a:r>
            <a:r>
              <a:rPr lang="en-US" dirty="0"/>
              <a:t>  </a:t>
            </a:r>
            <a:r>
              <a:rPr lang="en-US" dirty="0" err="1"/>
              <a:t>öhdəliyini</a:t>
            </a:r>
            <a:r>
              <a:rPr lang="en-US" dirty="0"/>
              <a:t>  </a:t>
            </a:r>
            <a:r>
              <a:rPr lang="en-US" dirty="0" err="1"/>
              <a:t>pozarsa</a:t>
            </a:r>
            <a:r>
              <a:rPr lang="en-US" dirty="0"/>
              <a:t>,  </a:t>
            </a:r>
            <a:r>
              <a:rPr lang="en-US" dirty="0" err="1"/>
              <a:t>məhkəmə</a:t>
            </a:r>
            <a:r>
              <a:rPr lang="en-US" dirty="0"/>
              <a:t>  </a:t>
            </a:r>
            <a:r>
              <a:rPr lang="en-US" dirty="0" err="1"/>
              <a:t>daşınmaz</a:t>
            </a:r>
            <a:r>
              <a:rPr lang="en-US" dirty="0"/>
              <a:t>  </a:t>
            </a:r>
            <a:r>
              <a:rPr lang="en-US" dirty="0" err="1"/>
              <a:t>əmlakın</a:t>
            </a:r>
            <a:r>
              <a:rPr lang="en-US" dirty="0"/>
              <a:t>  </a:t>
            </a:r>
            <a:r>
              <a:rPr lang="en-US" dirty="0" err="1"/>
              <a:t>alıcıya</a:t>
            </a:r>
            <a:r>
              <a:rPr lang="en-US" dirty="0"/>
              <a:t>  </a:t>
            </a:r>
            <a:r>
              <a:rPr lang="en-US" dirty="0" err="1"/>
              <a:t>təhvil</a:t>
            </a:r>
            <a:r>
              <a:rPr lang="en-US" dirty="0"/>
              <a:t> </a:t>
            </a:r>
            <a:r>
              <a:rPr lang="en-US" dirty="0" err="1"/>
              <a:t>verilməsi</a:t>
            </a:r>
            <a:r>
              <a:rPr lang="en-US" dirty="0"/>
              <a:t> </a:t>
            </a:r>
            <a:r>
              <a:rPr lang="en-US" dirty="0" err="1"/>
              <a:t>barədə</a:t>
            </a:r>
            <a:r>
              <a:rPr lang="en-US" dirty="0"/>
              <a:t> </a:t>
            </a:r>
            <a:r>
              <a:rPr lang="en-US" dirty="0" err="1"/>
              <a:t>qərar</a:t>
            </a:r>
            <a:r>
              <a:rPr lang="en-US" dirty="0"/>
              <a:t> </a:t>
            </a:r>
            <a:r>
              <a:rPr lang="en-US" dirty="0" err="1"/>
              <a:t>qəbul</a:t>
            </a:r>
            <a:r>
              <a:rPr lang="en-US" dirty="0"/>
              <a:t> </a:t>
            </a:r>
            <a:r>
              <a:rPr lang="en-US" dirty="0" err="1"/>
              <a:t>edə</a:t>
            </a:r>
            <a:r>
              <a:rPr lang="en-US" dirty="0"/>
              <a:t> </a:t>
            </a:r>
            <a:r>
              <a:rPr lang="en-US" dirty="0" err="1"/>
              <a:t>bilər</a:t>
            </a:r>
            <a:r>
              <a:rPr lang="en-US" dirty="0"/>
              <a:t>.  Bu zaman </a:t>
            </a:r>
            <a:r>
              <a:rPr lang="en-US" dirty="0" err="1"/>
              <a:t>daşınmaz</a:t>
            </a:r>
            <a:r>
              <a:rPr lang="en-US" dirty="0"/>
              <a:t> </a:t>
            </a:r>
            <a:r>
              <a:rPr lang="en-US" dirty="0" err="1"/>
              <a:t>əmlak</a:t>
            </a:r>
            <a:r>
              <a:rPr lang="en-US" dirty="0"/>
              <a:t> </a:t>
            </a:r>
            <a:r>
              <a:rPr lang="en-US" dirty="0" err="1"/>
              <a:t>unikal</a:t>
            </a:r>
            <a:r>
              <a:rPr lang="en-US" dirty="0"/>
              <a:t> </a:t>
            </a:r>
            <a:r>
              <a:rPr lang="en-US" dirty="0" err="1"/>
              <a:t>sayılır</a:t>
            </a:r>
            <a:r>
              <a:rPr lang="en-US" dirty="0"/>
              <a:t> – </a:t>
            </a:r>
            <a:r>
              <a:rPr lang="en-US" dirty="0" err="1"/>
              <a:t>yəni</a:t>
            </a:r>
            <a:r>
              <a:rPr lang="en-US" dirty="0"/>
              <a:t> </a:t>
            </a:r>
            <a:r>
              <a:rPr lang="en-US" dirty="0" err="1"/>
              <a:t>alıcı</a:t>
            </a:r>
            <a:r>
              <a:rPr lang="en-US" dirty="0"/>
              <a:t> </a:t>
            </a:r>
            <a:r>
              <a:rPr lang="en-US" dirty="0" err="1"/>
              <a:t>pul</a:t>
            </a:r>
            <a:r>
              <a:rPr lang="en-US" dirty="0"/>
              <a:t> </a:t>
            </a:r>
            <a:r>
              <a:rPr lang="en-US" dirty="0" err="1"/>
              <a:t>şəklində</a:t>
            </a:r>
            <a:r>
              <a:rPr lang="en-US" dirty="0"/>
              <a:t> </a:t>
            </a:r>
            <a:r>
              <a:rPr lang="en-US" dirty="0" err="1"/>
              <a:t>zərəri</a:t>
            </a:r>
            <a:r>
              <a:rPr lang="en-US" dirty="0"/>
              <a:t> </a:t>
            </a:r>
            <a:r>
              <a:rPr lang="en-US" dirty="0" err="1"/>
              <a:t>alsaydı</a:t>
            </a:r>
            <a:r>
              <a:rPr lang="en-US" dirty="0"/>
              <a:t> </a:t>
            </a:r>
            <a:r>
              <a:rPr lang="en-US" dirty="0" err="1"/>
              <a:t>bu</a:t>
            </a:r>
            <a:r>
              <a:rPr lang="en-US" dirty="0"/>
              <a:t> </a:t>
            </a:r>
            <a:r>
              <a:rPr lang="en-US" dirty="0" err="1"/>
              <a:t>əmlakdan</a:t>
            </a:r>
            <a:r>
              <a:rPr lang="en-US" dirty="0"/>
              <a:t> </a:t>
            </a:r>
            <a:r>
              <a:rPr lang="en-US" dirty="0" err="1"/>
              <a:t>əldə</a:t>
            </a:r>
            <a:r>
              <a:rPr lang="en-US" dirty="0"/>
              <a:t> </a:t>
            </a:r>
            <a:r>
              <a:rPr lang="en-US" dirty="0" err="1"/>
              <a:t>edə</a:t>
            </a:r>
            <a:r>
              <a:rPr lang="en-US" dirty="0"/>
              <a:t> </a:t>
            </a:r>
            <a:r>
              <a:rPr lang="en-US" dirty="0" err="1"/>
              <a:t>bilməzdi</a:t>
            </a:r>
            <a:r>
              <a:rPr lang="en-US" dirty="0"/>
              <a:t>. </a:t>
            </a:r>
            <a:endParaRPr lang="az-Latn-AZ" dirty="0"/>
          </a:p>
          <a:p>
            <a:pPr marL="342900" indent="-342900">
              <a:buFont typeface="+mj-lt"/>
              <a:buAutoNum type="arabicPeriod"/>
            </a:pPr>
            <a:r>
              <a:rPr lang="en-US" dirty="0"/>
              <a:t>Müqaviləyə </a:t>
            </a:r>
            <a:r>
              <a:rPr lang="en-US" dirty="0" err="1"/>
              <a:t>xitam</a:t>
            </a:r>
            <a:r>
              <a:rPr lang="en-US" dirty="0"/>
              <a:t> </a:t>
            </a:r>
            <a:r>
              <a:rPr lang="en-US" dirty="0" err="1"/>
              <a:t>vermək</a:t>
            </a:r>
            <a:r>
              <a:rPr lang="en-US" dirty="0"/>
              <a:t> </a:t>
            </a:r>
            <a:r>
              <a:rPr lang="en-US" dirty="0" err="1"/>
              <a:t>hüququ</a:t>
            </a:r>
            <a:r>
              <a:rPr lang="en-US" dirty="0"/>
              <a:t>. </a:t>
            </a:r>
          </a:p>
        </p:txBody>
      </p:sp>
    </p:spTree>
    <p:extLst>
      <p:ext uri="{BB962C8B-B14F-4D97-AF65-F5344CB8AC3E}">
        <p14:creationId xmlns:p14="http://schemas.microsoft.com/office/powerpoint/2010/main" val="25116337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Müqaviləyə </a:t>
            </a:r>
            <a:r>
              <a:rPr lang="az-Latn-AZ" dirty="0" err="1"/>
              <a:t>x</a:t>
            </a:r>
            <a:r>
              <a:rPr lang="en-US" dirty="0" err="1"/>
              <a:t>itam</a:t>
            </a:r>
            <a:r>
              <a:rPr lang="en-US" dirty="0"/>
              <a:t> </a:t>
            </a:r>
            <a:r>
              <a:rPr lang="az-Latn-AZ" dirty="0" err="1"/>
              <a:t>v</a:t>
            </a:r>
            <a:r>
              <a:rPr lang="en-US" dirty="0" err="1"/>
              <a:t>erilməsi</a:t>
            </a:r>
            <a:r>
              <a:rPr lang="en-US" dirty="0"/>
              <a:t> </a:t>
            </a:r>
          </a:p>
        </p:txBody>
      </p:sp>
      <p:sp>
        <p:nvSpPr>
          <p:cNvPr id="3" name="Content Placeholder 2"/>
          <p:cNvSpPr>
            <a:spLocks noGrp="1"/>
          </p:cNvSpPr>
          <p:nvPr>
            <p:ph idx="1"/>
          </p:nvPr>
        </p:nvSpPr>
        <p:spPr/>
        <p:txBody>
          <a:bodyPr>
            <a:normAutofit/>
          </a:bodyPr>
          <a:lstStyle/>
          <a:p>
            <a:r>
              <a:rPr lang="en-US" dirty="0" err="1"/>
              <a:t>Gec</a:t>
            </a:r>
            <a:r>
              <a:rPr lang="en-US" dirty="0"/>
              <a:t> </a:t>
            </a:r>
            <a:r>
              <a:rPr lang="en-US" dirty="0" err="1"/>
              <a:t>və</a:t>
            </a:r>
            <a:r>
              <a:rPr lang="en-US" dirty="0"/>
              <a:t> </a:t>
            </a:r>
            <a:r>
              <a:rPr lang="en-US" dirty="0" err="1"/>
              <a:t>ya</a:t>
            </a:r>
            <a:r>
              <a:rPr lang="en-US" dirty="0"/>
              <a:t> </a:t>
            </a:r>
            <a:r>
              <a:rPr lang="en-US" dirty="0" err="1"/>
              <a:t>tez</a:t>
            </a:r>
            <a:r>
              <a:rPr lang="en-US" dirty="0"/>
              <a:t> </a:t>
            </a:r>
            <a:r>
              <a:rPr lang="en-US" dirty="0" err="1"/>
              <a:t>bir</a:t>
            </a:r>
            <a:r>
              <a:rPr lang="en-US" dirty="0"/>
              <a:t> </a:t>
            </a:r>
            <a:r>
              <a:rPr lang="en-US" dirty="0" err="1"/>
              <a:t>çox</a:t>
            </a:r>
            <a:r>
              <a:rPr lang="en-US" dirty="0"/>
              <a:t> </a:t>
            </a:r>
            <a:r>
              <a:rPr lang="en-US" dirty="0" err="1"/>
              <a:t>müqavilələr</a:t>
            </a:r>
            <a:r>
              <a:rPr lang="en-US" dirty="0"/>
              <a:t> </a:t>
            </a:r>
            <a:r>
              <a:rPr lang="en-US" dirty="0" err="1"/>
              <a:t>ləğv</a:t>
            </a:r>
            <a:r>
              <a:rPr lang="en-US" dirty="0"/>
              <a:t> </a:t>
            </a:r>
            <a:r>
              <a:rPr lang="en-US" dirty="0" err="1"/>
              <a:t>olunur</a:t>
            </a:r>
            <a:r>
              <a:rPr lang="en-US" dirty="0"/>
              <a:t> </a:t>
            </a:r>
            <a:r>
              <a:rPr lang="en-US" dirty="0" err="1"/>
              <a:t>və</a:t>
            </a:r>
            <a:r>
              <a:rPr lang="en-US" dirty="0"/>
              <a:t> </a:t>
            </a:r>
            <a:r>
              <a:rPr lang="en-US" dirty="0" err="1"/>
              <a:t>tərəflərə</a:t>
            </a:r>
            <a:r>
              <a:rPr lang="en-US" dirty="0"/>
              <a:t> </a:t>
            </a:r>
            <a:r>
              <a:rPr lang="en-US" dirty="0" err="1"/>
              <a:t>aydın</a:t>
            </a:r>
            <a:r>
              <a:rPr lang="en-US" dirty="0"/>
              <a:t> </a:t>
            </a:r>
            <a:r>
              <a:rPr lang="en-US" dirty="0" err="1"/>
              <a:t>olmalıdır</a:t>
            </a:r>
            <a:r>
              <a:rPr lang="en-US" dirty="0"/>
              <a:t> </a:t>
            </a:r>
            <a:r>
              <a:rPr lang="en-US" dirty="0" err="1"/>
              <a:t>ki</a:t>
            </a:r>
            <a:r>
              <a:rPr lang="en-US" dirty="0"/>
              <a:t>, </a:t>
            </a:r>
            <a:r>
              <a:rPr lang="en-US" dirty="0" err="1"/>
              <a:t>bu</a:t>
            </a:r>
            <a:r>
              <a:rPr lang="en-US" dirty="0"/>
              <a:t> </a:t>
            </a:r>
            <a:r>
              <a:rPr lang="en-US" dirty="0" err="1"/>
              <a:t>hansı</a:t>
            </a:r>
            <a:r>
              <a:rPr lang="en-US" dirty="0"/>
              <a:t> </a:t>
            </a:r>
            <a:r>
              <a:rPr lang="en-US" dirty="0" err="1"/>
              <a:t>hallarda</a:t>
            </a:r>
            <a:r>
              <a:rPr lang="en-US" dirty="0"/>
              <a:t> </a:t>
            </a:r>
            <a:r>
              <a:rPr lang="en-US" dirty="0" err="1"/>
              <a:t>baş</a:t>
            </a:r>
            <a:r>
              <a:rPr lang="en-US" dirty="0"/>
              <a:t> </a:t>
            </a:r>
            <a:r>
              <a:rPr lang="en-US" dirty="0" err="1"/>
              <a:t>verir</a:t>
            </a:r>
            <a:r>
              <a:rPr lang="en-US" dirty="0"/>
              <a:t> </a:t>
            </a:r>
            <a:r>
              <a:rPr lang="en-US" dirty="0" err="1"/>
              <a:t>və</a:t>
            </a:r>
            <a:r>
              <a:rPr lang="en-US" dirty="0"/>
              <a:t> </a:t>
            </a:r>
            <a:r>
              <a:rPr lang="en-US" dirty="0" err="1"/>
              <a:t>bu</a:t>
            </a:r>
            <a:r>
              <a:rPr lang="en-US" dirty="0"/>
              <a:t> </a:t>
            </a:r>
            <a:r>
              <a:rPr lang="en-US" dirty="0" err="1"/>
              <a:t>baş</a:t>
            </a:r>
            <a:r>
              <a:rPr lang="en-US" dirty="0"/>
              <a:t> </a:t>
            </a:r>
            <a:r>
              <a:rPr lang="en-US" dirty="0" err="1"/>
              <a:t>verərkən</a:t>
            </a:r>
            <a:r>
              <a:rPr lang="en-US" dirty="0"/>
              <a:t> </a:t>
            </a:r>
            <a:r>
              <a:rPr lang="en-US" dirty="0" err="1"/>
              <a:t>hər</a:t>
            </a:r>
            <a:r>
              <a:rPr lang="en-US" dirty="0"/>
              <a:t> </a:t>
            </a:r>
            <a:r>
              <a:rPr lang="en-US" dirty="0" err="1"/>
              <a:t>bir</a:t>
            </a:r>
            <a:r>
              <a:rPr lang="en-US" dirty="0"/>
              <a:t> </a:t>
            </a:r>
            <a:r>
              <a:rPr lang="en-US" dirty="0" err="1"/>
              <a:t>tərəfin</a:t>
            </a:r>
            <a:r>
              <a:rPr lang="en-US" dirty="0"/>
              <a:t> </a:t>
            </a:r>
            <a:r>
              <a:rPr lang="en-US" dirty="0" err="1"/>
              <a:t>hüquq</a:t>
            </a:r>
            <a:r>
              <a:rPr lang="en-US" dirty="0"/>
              <a:t> </a:t>
            </a:r>
            <a:r>
              <a:rPr lang="en-US" dirty="0" err="1"/>
              <a:t>və</a:t>
            </a:r>
            <a:r>
              <a:rPr lang="en-US" dirty="0"/>
              <a:t> </a:t>
            </a:r>
            <a:r>
              <a:rPr lang="en-US" dirty="0" err="1"/>
              <a:t>öhdəliyi</a:t>
            </a:r>
            <a:r>
              <a:rPr lang="en-US" dirty="0"/>
              <a:t> </a:t>
            </a:r>
            <a:r>
              <a:rPr lang="en-US" dirty="0" err="1"/>
              <a:t>nədən</a:t>
            </a:r>
            <a:r>
              <a:rPr lang="en-US" dirty="0"/>
              <a:t> </a:t>
            </a:r>
            <a:r>
              <a:rPr lang="en-US" dirty="0" err="1"/>
              <a:t>ibarət</a:t>
            </a:r>
            <a:r>
              <a:rPr lang="en-US" dirty="0"/>
              <a:t> </a:t>
            </a:r>
            <a:r>
              <a:rPr lang="en-US" dirty="0" err="1"/>
              <a:t>olur</a:t>
            </a:r>
            <a:r>
              <a:rPr lang="en-US" dirty="0"/>
              <a:t>.</a:t>
            </a:r>
            <a:endParaRPr lang="az-Latn-AZ" dirty="0"/>
          </a:p>
          <a:p>
            <a:r>
              <a:rPr lang="en-US" dirty="0"/>
              <a:t> Müqaviləyə </a:t>
            </a:r>
            <a:r>
              <a:rPr lang="en-US" dirty="0" err="1"/>
              <a:t>xitam</a:t>
            </a:r>
            <a:r>
              <a:rPr lang="en-US" dirty="0"/>
              <a:t> </a:t>
            </a:r>
            <a:r>
              <a:rPr lang="en-US" dirty="0" err="1"/>
              <a:t>verilməsi</a:t>
            </a:r>
            <a:r>
              <a:rPr lang="az-Latn-AZ" dirty="0"/>
              <a:t> ilə bağlı şərtlər</a:t>
            </a:r>
            <a:r>
              <a:rPr lang="en-US" dirty="0"/>
              <a:t> </a:t>
            </a:r>
            <a:r>
              <a:rPr lang="az-Latn-AZ" dirty="0"/>
              <a:t>ayrıca başlıq altında müqavilədə qeyd edilə bilər.</a:t>
            </a:r>
          </a:p>
        </p:txBody>
      </p:sp>
    </p:spTree>
    <p:extLst>
      <p:ext uri="{BB962C8B-B14F-4D97-AF65-F5344CB8AC3E}">
        <p14:creationId xmlns:p14="http://schemas.microsoft.com/office/powerpoint/2010/main" val="2986827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365662"/>
            <a:ext cx="10058400" cy="4669378"/>
          </a:xfrm>
        </p:spPr>
        <p:txBody>
          <a:bodyPr/>
          <a:lstStyle/>
          <a:p>
            <a:r>
              <a:rPr lang="az-Latn-AZ" dirty="0"/>
              <a:t>Müqavilələrin strukturu (quruluşu) və hissələri təbii ki, bütün müqavilələrdə eyni deyil. Xüsusiylə də müqavilələrin növünə, həcminə, əhəmiyyətinə, müqaviləni bağlayan tərəflər görə bunlar dəyişə bilər. </a:t>
            </a:r>
          </a:p>
          <a:p>
            <a:r>
              <a:rPr lang="az-Latn-AZ" dirty="0"/>
              <a:t>Ancaq praktikada daha tez-tez istifadə olunmasına görə müqavilələrin müəyyən hissələrini ayırmaq və onları nəzərdən keçirmək mümkündür. </a:t>
            </a:r>
          </a:p>
          <a:p>
            <a:r>
              <a:rPr lang="az-Latn-AZ" dirty="0"/>
              <a:t>Müqavilənin hissələrini bilmək onların həm hazırlanması, həm də ekspertizası zamanı hüquqşünaslara böyük köməklik göstərir, çatışmazlıqların müəyyən edilməsində yardımçı olur. </a:t>
            </a:r>
          </a:p>
          <a:p>
            <a:r>
              <a:rPr lang="az-Latn-AZ" dirty="0"/>
              <a:t>Həmçinin müqavilənin hissələrə ayrılması (əsasən də iri həcimli müqavilələrdə) axtardığımız müddəaları tapmağa, müqaviləni daha sürətlə və rahat şəkildə nərəzdən keçirməyə imkan yaradır.</a:t>
            </a:r>
          </a:p>
          <a:p>
            <a:r>
              <a:rPr lang="az-Latn-AZ" dirty="0"/>
              <a:t>Müqavilələrin fərqli strukturklarda hazırlanmasına rast gəlmək mümkün olsa da, onların əsasən aşağıdakı hissələrini bir-birindən fərqləndirmək mümkündür.</a:t>
            </a:r>
            <a:endParaRPr lang="en-US" dirty="0"/>
          </a:p>
        </p:txBody>
      </p:sp>
    </p:spTree>
    <p:extLst>
      <p:ext uri="{BB962C8B-B14F-4D97-AF65-F5344CB8AC3E}">
        <p14:creationId xmlns:p14="http://schemas.microsoft.com/office/powerpoint/2010/main" val="1434284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z-Latn-AZ" dirty="0"/>
              <a:t>Fors major müddəları</a:t>
            </a:r>
            <a:endParaRPr lang="en-US" dirty="0"/>
          </a:p>
        </p:txBody>
      </p:sp>
      <p:sp>
        <p:nvSpPr>
          <p:cNvPr id="3" name="Content Placeholder 2"/>
          <p:cNvSpPr>
            <a:spLocks noGrp="1"/>
          </p:cNvSpPr>
          <p:nvPr>
            <p:ph idx="1"/>
          </p:nvPr>
        </p:nvSpPr>
        <p:spPr/>
        <p:txBody>
          <a:bodyPr>
            <a:normAutofit fontScale="77500" lnSpcReduction="20000"/>
          </a:bodyPr>
          <a:lstStyle/>
          <a:p>
            <a:r>
              <a:rPr lang="en-US" dirty="0" err="1"/>
              <a:t>Fors</a:t>
            </a:r>
            <a:r>
              <a:rPr lang="en-US" dirty="0"/>
              <a:t> major </a:t>
            </a:r>
            <a:r>
              <a:rPr lang="en-US" dirty="0" err="1"/>
              <a:t>maddəsi</a:t>
            </a:r>
            <a:r>
              <a:rPr lang="en-US" dirty="0"/>
              <a:t> </a:t>
            </a:r>
            <a:r>
              <a:rPr lang="en-US" dirty="0" err="1"/>
              <a:t>müqavilənin</a:t>
            </a:r>
            <a:r>
              <a:rPr lang="en-US" dirty="0"/>
              <a:t> </a:t>
            </a:r>
            <a:r>
              <a:rPr lang="en-US" dirty="0" err="1"/>
              <a:t>standart</a:t>
            </a:r>
            <a:r>
              <a:rPr lang="en-US" dirty="0"/>
              <a:t> </a:t>
            </a:r>
            <a:r>
              <a:rPr lang="en-US" dirty="0" err="1"/>
              <a:t>və</a:t>
            </a:r>
            <a:r>
              <a:rPr lang="en-US" dirty="0"/>
              <a:t> </a:t>
            </a:r>
            <a:r>
              <a:rPr lang="en-US" dirty="0" err="1"/>
              <a:t>sadə</a:t>
            </a:r>
            <a:r>
              <a:rPr lang="en-US" dirty="0"/>
              <a:t> </a:t>
            </a:r>
            <a:r>
              <a:rPr lang="en-US" dirty="0" err="1"/>
              <a:t>görünən</a:t>
            </a:r>
            <a:r>
              <a:rPr lang="en-US" dirty="0"/>
              <a:t> </a:t>
            </a:r>
            <a:r>
              <a:rPr lang="en-US" dirty="0" err="1"/>
              <a:t>maddəsi</a:t>
            </a:r>
            <a:r>
              <a:rPr lang="en-US" dirty="0"/>
              <a:t> </a:t>
            </a:r>
            <a:r>
              <a:rPr lang="en-US" dirty="0" err="1"/>
              <a:t>olsa</a:t>
            </a:r>
            <a:r>
              <a:rPr lang="en-US" dirty="0"/>
              <a:t> da, </a:t>
            </a:r>
            <a:r>
              <a:rPr lang="en-US" dirty="0" err="1"/>
              <a:t>onun</a:t>
            </a:r>
            <a:r>
              <a:rPr lang="en-US" dirty="0"/>
              <a:t> </a:t>
            </a:r>
            <a:r>
              <a:rPr lang="en-US" dirty="0" err="1"/>
              <a:t>təhlili</a:t>
            </a:r>
            <a:r>
              <a:rPr lang="en-US" dirty="0"/>
              <a:t> </a:t>
            </a:r>
            <a:r>
              <a:rPr lang="en-US" dirty="0" err="1"/>
              <a:t>bir</a:t>
            </a:r>
            <a:r>
              <a:rPr lang="en-US" dirty="0"/>
              <a:t> </a:t>
            </a:r>
            <a:r>
              <a:rPr lang="en-US" dirty="0" err="1"/>
              <a:t>sıra</a:t>
            </a:r>
            <a:r>
              <a:rPr lang="en-US" dirty="0"/>
              <a:t> </a:t>
            </a:r>
            <a:r>
              <a:rPr lang="en-US" dirty="0" err="1"/>
              <a:t>mühüm</a:t>
            </a:r>
            <a:r>
              <a:rPr lang="en-US" dirty="0"/>
              <a:t> </a:t>
            </a:r>
            <a:r>
              <a:rPr lang="en-US" dirty="0" err="1"/>
              <a:t>və</a:t>
            </a:r>
            <a:r>
              <a:rPr lang="az-Latn-AZ" dirty="0"/>
              <a:t> </a:t>
            </a:r>
            <a:r>
              <a:rPr lang="en-US" dirty="0" err="1"/>
              <a:t>praktikada</a:t>
            </a:r>
            <a:r>
              <a:rPr lang="en-US" dirty="0"/>
              <a:t> </a:t>
            </a:r>
            <a:r>
              <a:rPr lang="en-US" dirty="0" err="1"/>
              <a:t>tətbiqi</a:t>
            </a:r>
            <a:r>
              <a:rPr lang="en-US" dirty="0"/>
              <a:t> </a:t>
            </a:r>
            <a:r>
              <a:rPr lang="en-US" dirty="0" err="1"/>
              <a:t>ilə</a:t>
            </a:r>
            <a:r>
              <a:rPr lang="en-US" dirty="0"/>
              <a:t> </a:t>
            </a:r>
            <a:r>
              <a:rPr lang="en-US" dirty="0" err="1"/>
              <a:t>bağlı</a:t>
            </a:r>
            <a:r>
              <a:rPr lang="en-US" dirty="0"/>
              <a:t> </a:t>
            </a:r>
            <a:r>
              <a:rPr lang="en-US" dirty="0" err="1"/>
              <a:t>çətin</a:t>
            </a:r>
            <a:r>
              <a:rPr lang="en-US" dirty="0"/>
              <a:t> </a:t>
            </a:r>
            <a:r>
              <a:rPr lang="en-US" dirty="0" err="1"/>
              <a:t>ola</a:t>
            </a:r>
            <a:r>
              <a:rPr lang="en-US" dirty="0"/>
              <a:t> </a:t>
            </a:r>
            <a:r>
              <a:rPr lang="en-US" dirty="0" err="1"/>
              <a:t>biləcək</a:t>
            </a:r>
            <a:r>
              <a:rPr lang="en-US" dirty="0"/>
              <a:t> </a:t>
            </a:r>
            <a:r>
              <a:rPr lang="en-US" dirty="0" err="1"/>
              <a:t>məqamları</a:t>
            </a:r>
            <a:r>
              <a:rPr lang="en-US" dirty="0"/>
              <a:t> </a:t>
            </a:r>
            <a:r>
              <a:rPr lang="en-US" dirty="0" err="1"/>
              <a:t>üzə</a:t>
            </a:r>
            <a:r>
              <a:rPr lang="en-US" dirty="0"/>
              <a:t> </a:t>
            </a:r>
            <a:r>
              <a:rPr lang="en-US" dirty="0" err="1"/>
              <a:t>çıxarır</a:t>
            </a:r>
            <a:r>
              <a:rPr lang="en-US" dirty="0"/>
              <a:t>. </a:t>
            </a:r>
            <a:r>
              <a:rPr lang="en-US" dirty="0" err="1"/>
              <a:t>Ümumən</a:t>
            </a:r>
            <a:r>
              <a:rPr lang="en-US" dirty="0"/>
              <a:t>, </a:t>
            </a:r>
            <a:r>
              <a:rPr lang="en-US" dirty="0" err="1"/>
              <a:t>fors</a:t>
            </a:r>
            <a:r>
              <a:rPr lang="en-US" dirty="0"/>
              <a:t> major </a:t>
            </a:r>
            <a:r>
              <a:rPr lang="en-US" dirty="0" err="1"/>
              <a:t>elə</a:t>
            </a:r>
            <a:r>
              <a:rPr lang="en-US" dirty="0"/>
              <a:t> </a:t>
            </a:r>
            <a:r>
              <a:rPr lang="en-US" dirty="0" err="1"/>
              <a:t>bir</a:t>
            </a:r>
            <a:r>
              <a:rPr lang="en-US" dirty="0"/>
              <a:t> </a:t>
            </a:r>
            <a:r>
              <a:rPr lang="en-US" dirty="0" err="1"/>
              <a:t>haldır</a:t>
            </a:r>
            <a:r>
              <a:rPr lang="en-US" dirty="0"/>
              <a:t> </a:t>
            </a:r>
            <a:r>
              <a:rPr lang="en-US" dirty="0" err="1"/>
              <a:t>ki</a:t>
            </a:r>
            <a:r>
              <a:rPr lang="en-US" dirty="0"/>
              <a:t>, o </a:t>
            </a:r>
            <a:r>
              <a:rPr lang="en-US" dirty="0" err="1"/>
              <a:t>hər</a:t>
            </a:r>
            <a:r>
              <a:rPr lang="en-US" dirty="0"/>
              <a:t> </a:t>
            </a:r>
            <a:r>
              <a:rPr lang="en-US" dirty="0" err="1"/>
              <a:t>hansı</a:t>
            </a:r>
            <a:r>
              <a:rPr lang="az-Latn-AZ" dirty="0"/>
              <a:t> </a:t>
            </a:r>
            <a:r>
              <a:rPr lang="en-US" dirty="0" err="1"/>
              <a:t>tərəfə</a:t>
            </a:r>
            <a:r>
              <a:rPr lang="en-US" dirty="0"/>
              <a:t> </a:t>
            </a:r>
            <a:r>
              <a:rPr lang="en-US" dirty="0" err="1"/>
              <a:t>təsir</a:t>
            </a:r>
            <a:r>
              <a:rPr lang="en-US" dirty="0"/>
              <a:t> </a:t>
            </a:r>
            <a:r>
              <a:rPr lang="en-US" dirty="0" err="1"/>
              <a:t>etdikdə</a:t>
            </a:r>
            <a:r>
              <a:rPr lang="en-US" dirty="0"/>
              <a:t>, </a:t>
            </a:r>
            <a:r>
              <a:rPr lang="en-US" dirty="0" err="1"/>
              <a:t>həmin</a:t>
            </a:r>
            <a:r>
              <a:rPr lang="en-US" dirty="0"/>
              <a:t> </a:t>
            </a:r>
            <a:r>
              <a:rPr lang="en-US" dirty="0" err="1"/>
              <a:t>tərəf</a:t>
            </a:r>
            <a:r>
              <a:rPr lang="en-US" dirty="0"/>
              <a:t> </a:t>
            </a:r>
            <a:r>
              <a:rPr lang="en-US" dirty="0" err="1"/>
              <a:t>müqavilə</a:t>
            </a:r>
            <a:r>
              <a:rPr lang="en-US" dirty="0"/>
              <a:t> </a:t>
            </a:r>
            <a:r>
              <a:rPr lang="en-US" dirty="0" err="1"/>
              <a:t>üzrə</a:t>
            </a:r>
            <a:r>
              <a:rPr lang="en-US" dirty="0"/>
              <a:t> </a:t>
            </a:r>
            <a:r>
              <a:rPr lang="en-US" dirty="0" err="1"/>
              <a:t>öhdəliyini</a:t>
            </a:r>
            <a:r>
              <a:rPr lang="en-US" dirty="0"/>
              <a:t> </a:t>
            </a:r>
            <a:r>
              <a:rPr lang="en-US" dirty="0" err="1"/>
              <a:t>icra</a:t>
            </a:r>
            <a:r>
              <a:rPr lang="en-US" dirty="0"/>
              <a:t> </a:t>
            </a:r>
            <a:r>
              <a:rPr lang="en-US" dirty="0" err="1"/>
              <a:t>edə</a:t>
            </a:r>
            <a:r>
              <a:rPr lang="en-US" dirty="0"/>
              <a:t> </a:t>
            </a:r>
            <a:r>
              <a:rPr lang="en-US" dirty="0" err="1"/>
              <a:t>bilməməsinə</a:t>
            </a:r>
            <a:r>
              <a:rPr lang="en-US" dirty="0"/>
              <a:t> </a:t>
            </a:r>
            <a:r>
              <a:rPr lang="en-US" dirty="0" err="1"/>
              <a:t>görə</a:t>
            </a:r>
            <a:r>
              <a:rPr lang="en-US" dirty="0"/>
              <a:t> </a:t>
            </a:r>
            <a:r>
              <a:rPr lang="en-US" dirty="0" err="1"/>
              <a:t>məsuliyyətdən</a:t>
            </a:r>
            <a:r>
              <a:rPr lang="en-US" dirty="0"/>
              <a:t> </a:t>
            </a:r>
            <a:r>
              <a:rPr lang="en-US" dirty="0" err="1"/>
              <a:t>azad</a:t>
            </a:r>
            <a:r>
              <a:rPr lang="en-US" dirty="0"/>
              <a:t> </a:t>
            </a:r>
            <a:r>
              <a:rPr lang="en-US" dirty="0" err="1"/>
              <a:t>edilir</a:t>
            </a:r>
            <a:r>
              <a:rPr lang="en-US" dirty="0"/>
              <a:t>. </a:t>
            </a:r>
            <a:endParaRPr lang="az-Latn-AZ" dirty="0"/>
          </a:p>
          <a:p>
            <a:r>
              <a:rPr lang="en-US" dirty="0" err="1"/>
              <a:t>Azərbaycan</a:t>
            </a:r>
            <a:r>
              <a:rPr lang="en-US" dirty="0"/>
              <a:t> </a:t>
            </a:r>
            <a:r>
              <a:rPr lang="en-US" dirty="0" err="1"/>
              <a:t>qanunları</a:t>
            </a:r>
            <a:r>
              <a:rPr lang="en-US" dirty="0"/>
              <a:t> </a:t>
            </a:r>
            <a:r>
              <a:rPr lang="en-US" dirty="0" err="1"/>
              <a:t>ilə</a:t>
            </a:r>
            <a:r>
              <a:rPr lang="en-US" dirty="0"/>
              <a:t> </a:t>
            </a:r>
            <a:r>
              <a:rPr lang="en-US" dirty="0" err="1"/>
              <a:t>tənzimlənən</a:t>
            </a:r>
            <a:r>
              <a:rPr lang="en-US" dirty="0"/>
              <a:t> </a:t>
            </a:r>
            <a:r>
              <a:rPr lang="en-US" dirty="0" err="1"/>
              <a:t>müqavilələrdə</a:t>
            </a:r>
            <a:r>
              <a:rPr lang="en-US" dirty="0"/>
              <a:t> ilk </a:t>
            </a:r>
            <a:r>
              <a:rPr lang="en-US" dirty="0" err="1"/>
              <a:t>aydınalaşdırılmalı</a:t>
            </a:r>
            <a:r>
              <a:rPr lang="az-Latn-AZ" dirty="0"/>
              <a:t> </a:t>
            </a:r>
            <a:r>
              <a:rPr lang="en-US" dirty="0" err="1"/>
              <a:t>məqam</a:t>
            </a:r>
            <a:r>
              <a:rPr lang="en-US" dirty="0"/>
              <a:t> </a:t>
            </a:r>
            <a:r>
              <a:rPr lang="en-US" dirty="0" err="1"/>
              <a:t>müqavilədə</a:t>
            </a:r>
            <a:r>
              <a:rPr lang="en-US" dirty="0"/>
              <a:t> </a:t>
            </a:r>
            <a:r>
              <a:rPr lang="en-US" b="1" i="1" dirty="0" err="1"/>
              <a:t>fors</a:t>
            </a:r>
            <a:r>
              <a:rPr lang="en-US" b="1" i="1" dirty="0"/>
              <a:t> major </a:t>
            </a:r>
            <a:r>
              <a:rPr lang="en-US" dirty="0" err="1"/>
              <a:t>maddəsinin</a:t>
            </a:r>
            <a:r>
              <a:rPr lang="en-US" dirty="0"/>
              <a:t> </a:t>
            </a:r>
            <a:r>
              <a:rPr lang="en-US" dirty="0" err="1"/>
              <a:t>olub-olmamasını</a:t>
            </a:r>
            <a:r>
              <a:rPr lang="en-US" dirty="0"/>
              <a:t> </a:t>
            </a:r>
            <a:r>
              <a:rPr lang="en-US" dirty="0" err="1"/>
              <a:t>müəyyən</a:t>
            </a:r>
            <a:r>
              <a:rPr lang="en-US" dirty="0"/>
              <a:t> </a:t>
            </a:r>
            <a:r>
              <a:rPr lang="en-US" dirty="0" err="1"/>
              <a:t>etməkdir</a:t>
            </a:r>
            <a:r>
              <a:rPr lang="en-US" dirty="0"/>
              <a:t>.</a:t>
            </a:r>
            <a:r>
              <a:rPr lang="az-Latn-AZ" dirty="0"/>
              <a:t> </a:t>
            </a:r>
            <a:r>
              <a:rPr lang="en-US" dirty="0" err="1"/>
              <a:t>Mülki</a:t>
            </a:r>
            <a:r>
              <a:rPr lang="en-US" dirty="0"/>
              <a:t> </a:t>
            </a:r>
            <a:r>
              <a:rPr lang="en-US" dirty="0" err="1"/>
              <a:t>Məcəllədə</a:t>
            </a:r>
            <a:r>
              <a:rPr lang="en-US" dirty="0"/>
              <a:t> 422-ci </a:t>
            </a:r>
            <a:r>
              <a:rPr lang="en-US" dirty="0" err="1"/>
              <a:t>maddə</a:t>
            </a:r>
            <a:r>
              <a:rPr lang="en-US" dirty="0"/>
              <a:t> </a:t>
            </a:r>
            <a:r>
              <a:rPr lang="en-US" dirty="0" err="1"/>
              <a:t>vardır</a:t>
            </a:r>
            <a:r>
              <a:rPr lang="en-US" dirty="0"/>
              <a:t>. </a:t>
            </a:r>
            <a:r>
              <a:rPr lang="en-US" dirty="0" err="1"/>
              <a:t>Həmin</a:t>
            </a:r>
            <a:r>
              <a:rPr lang="en-US" dirty="0"/>
              <a:t> </a:t>
            </a:r>
            <a:r>
              <a:rPr lang="en-US" dirty="0" err="1"/>
              <a:t>maddə</a:t>
            </a:r>
            <a:r>
              <a:rPr lang="en-US" dirty="0"/>
              <a:t> </a:t>
            </a:r>
            <a:r>
              <a:rPr lang="en-US" dirty="0" err="1"/>
              <a:t>adətən</a:t>
            </a:r>
            <a:r>
              <a:rPr lang="en-US" dirty="0"/>
              <a:t> “</a:t>
            </a:r>
            <a:r>
              <a:rPr lang="en-US" dirty="0" err="1"/>
              <a:t>fors</a:t>
            </a:r>
            <a:r>
              <a:rPr lang="en-US" dirty="0"/>
              <a:t> major” </a:t>
            </a:r>
            <a:r>
              <a:rPr lang="en-US" dirty="0" err="1"/>
              <a:t>maddəsi</a:t>
            </a:r>
            <a:r>
              <a:rPr lang="az-Latn-AZ" dirty="0"/>
              <a:t> </a:t>
            </a:r>
            <a:r>
              <a:rPr lang="en-US" dirty="0" err="1"/>
              <a:t>kimi</a:t>
            </a:r>
            <a:r>
              <a:rPr lang="en-US" dirty="0"/>
              <a:t> </a:t>
            </a:r>
            <a:r>
              <a:rPr lang="en-US" dirty="0" err="1"/>
              <a:t>qəbul</a:t>
            </a:r>
            <a:r>
              <a:rPr lang="en-US" dirty="0"/>
              <a:t> </a:t>
            </a:r>
            <a:r>
              <a:rPr lang="en-US" dirty="0" err="1"/>
              <a:t>edilir</a:t>
            </a:r>
            <a:r>
              <a:rPr lang="en-US" dirty="0"/>
              <a:t>. 422.1-ci </a:t>
            </a:r>
            <a:r>
              <a:rPr lang="en-US" dirty="0" err="1"/>
              <a:t>maddədə</a:t>
            </a:r>
            <a:r>
              <a:rPr lang="en-US" dirty="0"/>
              <a:t> “</a:t>
            </a:r>
            <a:r>
              <a:rPr lang="en-US" dirty="0" err="1"/>
              <a:t>əgər</a:t>
            </a:r>
            <a:r>
              <a:rPr lang="en-US" dirty="0"/>
              <a:t> </a:t>
            </a:r>
            <a:r>
              <a:rPr lang="en-US" dirty="0" err="1"/>
              <a:t>müqavilədə</a:t>
            </a:r>
            <a:r>
              <a:rPr lang="en-US" dirty="0"/>
              <a:t> </a:t>
            </a:r>
            <a:r>
              <a:rPr lang="en-US" dirty="0" err="1"/>
              <a:t>ayrı</a:t>
            </a:r>
            <a:r>
              <a:rPr lang="en-US" dirty="0"/>
              <a:t> </a:t>
            </a:r>
            <a:r>
              <a:rPr lang="en-US" dirty="0" err="1"/>
              <a:t>qayda</a:t>
            </a:r>
            <a:r>
              <a:rPr lang="en-US" dirty="0"/>
              <a:t> </a:t>
            </a:r>
            <a:r>
              <a:rPr lang="en-US" dirty="0" err="1"/>
              <a:t>nəzərdə</a:t>
            </a:r>
            <a:r>
              <a:rPr lang="az-Latn-AZ" dirty="0"/>
              <a:t> </a:t>
            </a:r>
            <a:r>
              <a:rPr lang="en-US" dirty="0" err="1"/>
              <a:t>tutulmayıbsa</a:t>
            </a:r>
            <a:r>
              <a:rPr lang="en-US" dirty="0"/>
              <a:t>” </a:t>
            </a:r>
            <a:r>
              <a:rPr lang="en-US" dirty="0" err="1"/>
              <a:t>ifadəsi</a:t>
            </a:r>
            <a:r>
              <a:rPr lang="en-US" dirty="0"/>
              <a:t> </a:t>
            </a:r>
            <a:r>
              <a:rPr lang="en-US" dirty="0" err="1"/>
              <a:t>vardır</a:t>
            </a:r>
            <a:r>
              <a:rPr lang="en-US" dirty="0"/>
              <a:t>.</a:t>
            </a:r>
            <a:endParaRPr lang="az-Latn-AZ" dirty="0"/>
          </a:p>
          <a:p>
            <a:r>
              <a:rPr lang="az-Latn-AZ" dirty="0"/>
              <a:t>Yəni əgər müqvilədə ayrıca fors-major maddəsi varsa, həmin maddə əsas götürülür. Məsələn,</a:t>
            </a:r>
          </a:p>
          <a:p>
            <a:pPr marL="0" indent="0">
              <a:buNone/>
            </a:pPr>
            <a:r>
              <a:rPr lang="az-Latn-AZ" dirty="0"/>
              <a:t>«</a:t>
            </a:r>
            <a:r>
              <a:rPr lang="en-US" dirty="0"/>
              <a:t>7.1.      Müqavilə </a:t>
            </a:r>
            <a:r>
              <a:rPr lang="en-US" dirty="0" err="1"/>
              <a:t>üzrə</a:t>
            </a:r>
            <a:r>
              <a:rPr lang="en-US" dirty="0"/>
              <a:t> </a:t>
            </a:r>
            <a:r>
              <a:rPr lang="en-US" dirty="0" err="1"/>
              <a:t>öhdəliklərin</a:t>
            </a:r>
            <a:r>
              <a:rPr lang="en-US" dirty="0"/>
              <a:t> </a:t>
            </a:r>
            <a:r>
              <a:rPr lang="en-US" dirty="0" err="1"/>
              <a:t>icrasının</a:t>
            </a:r>
            <a:r>
              <a:rPr lang="en-US" dirty="0"/>
              <a:t> </a:t>
            </a:r>
            <a:r>
              <a:rPr lang="en-US" dirty="0" err="1"/>
              <a:t>fors</a:t>
            </a:r>
            <a:r>
              <a:rPr lang="en-US" dirty="0"/>
              <a:t>-major </a:t>
            </a:r>
            <a:r>
              <a:rPr lang="en-US" dirty="0" err="1"/>
              <a:t>hadisələr</a:t>
            </a:r>
            <a:r>
              <a:rPr lang="en-US" dirty="0"/>
              <a:t> </a:t>
            </a:r>
            <a:r>
              <a:rPr lang="en-US" dirty="0" err="1"/>
              <a:t>nəticəsində</a:t>
            </a:r>
            <a:r>
              <a:rPr lang="en-US" dirty="0"/>
              <a:t> </a:t>
            </a:r>
            <a:r>
              <a:rPr lang="en-US" dirty="0" err="1"/>
              <a:t>qeyri-mümkün</a:t>
            </a:r>
            <a:r>
              <a:rPr lang="en-US" dirty="0"/>
              <a:t> </a:t>
            </a:r>
            <a:r>
              <a:rPr lang="en-US" dirty="0" err="1"/>
              <a:t>olduğu</a:t>
            </a:r>
            <a:r>
              <a:rPr lang="en-US" dirty="0"/>
              <a:t> </a:t>
            </a:r>
            <a:r>
              <a:rPr lang="en-US" dirty="0" err="1"/>
              <a:t>hallarla</a:t>
            </a:r>
            <a:r>
              <a:rPr lang="en-US" dirty="0"/>
              <a:t> </a:t>
            </a:r>
            <a:r>
              <a:rPr lang="en-US" dirty="0" err="1"/>
              <a:t>qarşılaşan</a:t>
            </a:r>
            <a:r>
              <a:rPr lang="en-US" dirty="0"/>
              <a:t> </a:t>
            </a:r>
            <a:r>
              <a:rPr lang="en-US" dirty="0" err="1"/>
              <a:t>Tərəf</a:t>
            </a:r>
            <a:r>
              <a:rPr lang="en-US" dirty="0"/>
              <a:t>  (</a:t>
            </a:r>
            <a:r>
              <a:rPr lang="en-US" dirty="0" err="1"/>
              <a:t>yanğın</a:t>
            </a:r>
            <a:r>
              <a:rPr lang="en-US" dirty="0"/>
              <a:t>, </a:t>
            </a:r>
            <a:r>
              <a:rPr lang="en-US" dirty="0" err="1"/>
              <a:t>daşqın</a:t>
            </a:r>
            <a:r>
              <a:rPr lang="en-US" dirty="0"/>
              <a:t>, </a:t>
            </a:r>
            <a:r>
              <a:rPr lang="en-US" dirty="0" err="1"/>
              <a:t>digər</a:t>
            </a:r>
            <a:r>
              <a:rPr lang="en-US" dirty="0"/>
              <a:t> </a:t>
            </a:r>
            <a:r>
              <a:rPr lang="en-US" dirty="0" err="1"/>
              <a:t>təbii</a:t>
            </a:r>
            <a:r>
              <a:rPr lang="en-US" dirty="0"/>
              <a:t> </a:t>
            </a:r>
            <a:r>
              <a:rPr lang="en-US" dirty="0" err="1"/>
              <a:t>fəlakətlər</a:t>
            </a:r>
            <a:r>
              <a:rPr lang="en-US" dirty="0"/>
              <a:t>, </a:t>
            </a:r>
            <a:r>
              <a:rPr lang="en-US" dirty="0" err="1"/>
              <a:t>blokada</a:t>
            </a:r>
            <a:r>
              <a:rPr lang="en-US" dirty="0"/>
              <a:t>, </a:t>
            </a:r>
            <a:r>
              <a:rPr lang="en-US" dirty="0" err="1"/>
              <a:t>tətillər</a:t>
            </a:r>
            <a:r>
              <a:rPr lang="en-US" dirty="0"/>
              <a:t>, </a:t>
            </a:r>
            <a:r>
              <a:rPr lang="en-US" dirty="0" err="1"/>
              <a:t>hərbi</a:t>
            </a:r>
            <a:r>
              <a:rPr lang="en-US" dirty="0"/>
              <a:t> </a:t>
            </a:r>
            <a:r>
              <a:rPr lang="en-US" dirty="0" err="1"/>
              <a:t>əməliyyatlar</a:t>
            </a:r>
            <a:r>
              <a:rPr lang="en-US" dirty="0"/>
              <a:t>, </a:t>
            </a:r>
            <a:r>
              <a:rPr lang="en-US" dirty="0" err="1"/>
              <a:t>mülki</a:t>
            </a:r>
            <a:r>
              <a:rPr lang="en-US" dirty="0"/>
              <a:t> </a:t>
            </a:r>
            <a:r>
              <a:rPr lang="en-US" dirty="0" err="1"/>
              <a:t>qarşıdurmalar</a:t>
            </a:r>
            <a:r>
              <a:rPr lang="en-US" dirty="0"/>
              <a:t> </a:t>
            </a:r>
            <a:r>
              <a:rPr lang="en-US" dirty="0" err="1"/>
              <a:t>və</a:t>
            </a:r>
            <a:r>
              <a:rPr lang="en-US" dirty="0"/>
              <a:t> </a:t>
            </a:r>
            <a:r>
              <a:rPr lang="en-US" dirty="0" err="1"/>
              <a:t>embarqo</a:t>
            </a:r>
            <a:r>
              <a:rPr lang="en-US" dirty="0"/>
              <a:t>) </a:t>
            </a:r>
            <a:r>
              <a:rPr lang="en-US" dirty="0" err="1"/>
              <a:t>digər</a:t>
            </a:r>
            <a:r>
              <a:rPr lang="en-US" dirty="0"/>
              <a:t> </a:t>
            </a:r>
            <a:r>
              <a:rPr lang="en-US" dirty="0" err="1"/>
              <a:t>Tərəfi</a:t>
            </a:r>
            <a:r>
              <a:rPr lang="en-US" dirty="0"/>
              <a:t> 15 (on </a:t>
            </a:r>
            <a:r>
              <a:rPr lang="en-US" dirty="0" err="1"/>
              <a:t>beş</a:t>
            </a:r>
            <a:r>
              <a:rPr lang="en-US" dirty="0"/>
              <a:t>) </a:t>
            </a:r>
            <a:r>
              <a:rPr lang="en-US" dirty="0" err="1"/>
              <a:t>gün</a:t>
            </a:r>
            <a:r>
              <a:rPr lang="en-US" dirty="0"/>
              <a:t> </a:t>
            </a:r>
            <a:r>
              <a:rPr lang="en-US" dirty="0" err="1"/>
              <a:t>ərzində</a:t>
            </a:r>
            <a:r>
              <a:rPr lang="en-US" dirty="0"/>
              <a:t> </a:t>
            </a:r>
            <a:r>
              <a:rPr lang="en-US" dirty="0" err="1"/>
              <a:t>qeyd</a:t>
            </a:r>
            <a:r>
              <a:rPr lang="en-US" dirty="0"/>
              <a:t> </a:t>
            </a:r>
            <a:r>
              <a:rPr lang="en-US" dirty="0" err="1"/>
              <a:t>edilən</a:t>
            </a:r>
            <a:r>
              <a:rPr lang="en-US" dirty="0"/>
              <a:t> </a:t>
            </a:r>
            <a:r>
              <a:rPr lang="en-US" dirty="0" err="1"/>
              <a:t>halların</a:t>
            </a:r>
            <a:r>
              <a:rPr lang="en-US" dirty="0"/>
              <a:t> </a:t>
            </a:r>
            <a:r>
              <a:rPr lang="en-US" dirty="0" err="1"/>
              <a:t>baş</a:t>
            </a:r>
            <a:r>
              <a:rPr lang="en-US" dirty="0"/>
              <a:t> </a:t>
            </a:r>
            <a:r>
              <a:rPr lang="en-US" dirty="0" err="1"/>
              <a:t>verməsi</a:t>
            </a:r>
            <a:r>
              <a:rPr lang="en-US" dirty="0"/>
              <a:t> </a:t>
            </a:r>
            <a:r>
              <a:rPr lang="en-US" dirty="0" err="1"/>
              <a:t>və</a:t>
            </a:r>
            <a:r>
              <a:rPr lang="en-US" dirty="0"/>
              <a:t> </a:t>
            </a:r>
            <a:r>
              <a:rPr lang="en-US" dirty="0" err="1"/>
              <a:t>ya</a:t>
            </a:r>
            <a:r>
              <a:rPr lang="en-US" dirty="0"/>
              <a:t> </a:t>
            </a:r>
            <a:r>
              <a:rPr lang="en-US" dirty="0" err="1"/>
              <a:t>sona</a:t>
            </a:r>
            <a:r>
              <a:rPr lang="en-US" dirty="0"/>
              <a:t> </a:t>
            </a:r>
            <a:r>
              <a:rPr lang="en-US" dirty="0" err="1"/>
              <a:t>çatması</a:t>
            </a:r>
            <a:r>
              <a:rPr lang="en-US" dirty="0"/>
              <a:t> </a:t>
            </a:r>
            <a:r>
              <a:rPr lang="en-US" dirty="0" err="1"/>
              <a:t>və</a:t>
            </a:r>
            <a:r>
              <a:rPr lang="en-US" dirty="0"/>
              <a:t> </a:t>
            </a:r>
            <a:r>
              <a:rPr lang="en-US" dirty="0" err="1"/>
              <a:t>həmin</a:t>
            </a:r>
            <a:r>
              <a:rPr lang="en-US" dirty="0"/>
              <a:t> </a:t>
            </a:r>
            <a:r>
              <a:rPr lang="en-US" dirty="0" err="1"/>
              <a:t>halların</a:t>
            </a:r>
            <a:r>
              <a:rPr lang="en-US" dirty="0"/>
              <a:t> Müqavilə </a:t>
            </a:r>
            <a:r>
              <a:rPr lang="en-US" dirty="0" err="1"/>
              <a:t>üzrə</a:t>
            </a:r>
            <a:r>
              <a:rPr lang="en-US" dirty="0"/>
              <a:t> </a:t>
            </a:r>
            <a:r>
              <a:rPr lang="en-US" dirty="0" err="1"/>
              <a:t>öhdəliklərin</a:t>
            </a:r>
            <a:r>
              <a:rPr lang="en-US" dirty="0"/>
              <a:t> </a:t>
            </a:r>
            <a:r>
              <a:rPr lang="en-US" dirty="0" err="1"/>
              <a:t>icrasına</a:t>
            </a:r>
            <a:r>
              <a:rPr lang="en-US" dirty="0"/>
              <a:t> </a:t>
            </a:r>
            <a:r>
              <a:rPr lang="en-US" dirty="0" err="1"/>
              <a:t>təsiri</a:t>
            </a:r>
            <a:r>
              <a:rPr lang="en-US" dirty="0"/>
              <a:t> </a:t>
            </a:r>
            <a:r>
              <a:rPr lang="en-US" dirty="0" err="1"/>
              <a:t>barədə</a:t>
            </a:r>
            <a:r>
              <a:rPr lang="en-US" dirty="0"/>
              <a:t> </a:t>
            </a:r>
            <a:r>
              <a:rPr lang="en-US" dirty="0" err="1"/>
              <a:t>xəbərdar</a:t>
            </a:r>
            <a:r>
              <a:rPr lang="en-US" dirty="0"/>
              <a:t> </a:t>
            </a:r>
            <a:r>
              <a:rPr lang="en-US" dirty="0" err="1"/>
              <a:t>etməlidir</a:t>
            </a:r>
            <a:r>
              <a:rPr lang="en-US" dirty="0"/>
              <a:t>.</a:t>
            </a:r>
          </a:p>
          <a:p>
            <a:pPr marL="0" indent="0">
              <a:buNone/>
            </a:pPr>
            <a:r>
              <a:rPr lang="en-US" dirty="0"/>
              <a:t>7.2.      Bu </a:t>
            </a:r>
            <a:r>
              <a:rPr lang="en-US" dirty="0" err="1"/>
              <a:t>öhdəlikləri</a:t>
            </a:r>
            <a:r>
              <a:rPr lang="en-US" dirty="0"/>
              <a:t> </a:t>
            </a:r>
            <a:r>
              <a:rPr lang="en-US" dirty="0" err="1"/>
              <a:t>yerinə</a:t>
            </a:r>
            <a:r>
              <a:rPr lang="en-US" dirty="0"/>
              <a:t> </a:t>
            </a:r>
            <a:r>
              <a:rPr lang="en-US" dirty="0" err="1"/>
              <a:t>yetirməyən</a:t>
            </a:r>
            <a:r>
              <a:rPr lang="en-US" dirty="0"/>
              <a:t> </a:t>
            </a:r>
            <a:r>
              <a:rPr lang="en-US" dirty="0" err="1"/>
              <a:t>Tərəf</a:t>
            </a:r>
            <a:r>
              <a:rPr lang="en-US" dirty="0"/>
              <a:t> </a:t>
            </a:r>
            <a:r>
              <a:rPr lang="en-US" dirty="0" err="1"/>
              <a:t>digər</a:t>
            </a:r>
            <a:r>
              <a:rPr lang="en-US" dirty="0"/>
              <a:t> </a:t>
            </a:r>
            <a:r>
              <a:rPr lang="en-US" dirty="0" err="1"/>
              <a:t>Tərəfin</a:t>
            </a:r>
            <a:r>
              <a:rPr lang="en-US" dirty="0"/>
              <a:t> </a:t>
            </a:r>
            <a:r>
              <a:rPr lang="en-US" dirty="0" err="1"/>
              <a:t>xəbərdar</a:t>
            </a:r>
            <a:r>
              <a:rPr lang="en-US" dirty="0"/>
              <a:t> </a:t>
            </a:r>
            <a:r>
              <a:rPr lang="en-US" dirty="0" err="1"/>
              <a:t>olunmaması</a:t>
            </a:r>
            <a:r>
              <a:rPr lang="en-US" dirty="0"/>
              <a:t> </a:t>
            </a:r>
            <a:r>
              <a:rPr lang="en-US" dirty="0" err="1"/>
              <a:t>nəticəsində</a:t>
            </a:r>
            <a:r>
              <a:rPr lang="en-US" dirty="0"/>
              <a:t> </a:t>
            </a:r>
            <a:r>
              <a:rPr lang="en-US" dirty="0" err="1"/>
              <a:t>dəyən</a:t>
            </a:r>
            <a:r>
              <a:rPr lang="en-US" dirty="0"/>
              <a:t> </a:t>
            </a:r>
            <a:r>
              <a:rPr lang="en-US" dirty="0" err="1"/>
              <a:t>zərərə</a:t>
            </a:r>
            <a:r>
              <a:rPr lang="en-US" dirty="0"/>
              <a:t> </a:t>
            </a:r>
            <a:r>
              <a:rPr lang="en-US" dirty="0" err="1"/>
              <a:t>görə</a:t>
            </a:r>
            <a:r>
              <a:rPr lang="en-US" dirty="0"/>
              <a:t> </a:t>
            </a:r>
            <a:r>
              <a:rPr lang="en-US" dirty="0" err="1"/>
              <a:t>məsuliyyət</a:t>
            </a:r>
            <a:r>
              <a:rPr lang="en-US" dirty="0"/>
              <a:t> </a:t>
            </a:r>
            <a:r>
              <a:rPr lang="en-US" dirty="0" err="1"/>
              <a:t>daşıyır</a:t>
            </a:r>
            <a:r>
              <a:rPr lang="en-US" dirty="0"/>
              <a:t>.</a:t>
            </a:r>
          </a:p>
          <a:p>
            <a:pPr marL="0" indent="0">
              <a:buNone/>
            </a:pPr>
            <a:r>
              <a:rPr lang="en-US" dirty="0"/>
              <a:t>7.3.      </a:t>
            </a:r>
            <a:r>
              <a:rPr lang="en-US" dirty="0" err="1"/>
              <a:t>Fors</a:t>
            </a:r>
            <a:r>
              <a:rPr lang="en-US" dirty="0"/>
              <a:t>-major </a:t>
            </a:r>
            <a:r>
              <a:rPr lang="en-US" dirty="0" err="1"/>
              <a:t>halların</a:t>
            </a:r>
            <a:r>
              <a:rPr lang="en-US" dirty="0"/>
              <a:t> 1 (</a:t>
            </a:r>
            <a:r>
              <a:rPr lang="en-US" dirty="0" err="1"/>
              <a:t>bir</a:t>
            </a:r>
            <a:r>
              <a:rPr lang="en-US" dirty="0"/>
              <a:t>) </a:t>
            </a:r>
            <a:r>
              <a:rPr lang="en-US" dirty="0" err="1"/>
              <a:t>aydan</a:t>
            </a:r>
            <a:r>
              <a:rPr lang="en-US" dirty="0"/>
              <a:t> </a:t>
            </a:r>
            <a:r>
              <a:rPr lang="en-US" dirty="0" err="1"/>
              <a:t>artıq</a:t>
            </a:r>
            <a:r>
              <a:rPr lang="en-US" dirty="0"/>
              <a:t> </a:t>
            </a:r>
            <a:r>
              <a:rPr lang="en-US" dirty="0" err="1"/>
              <a:t>müddətdə</a:t>
            </a:r>
            <a:r>
              <a:rPr lang="en-US" dirty="0"/>
              <a:t> </a:t>
            </a:r>
            <a:r>
              <a:rPr lang="en-US" dirty="0" err="1"/>
              <a:t>davam</a:t>
            </a:r>
            <a:r>
              <a:rPr lang="en-US" dirty="0"/>
              <a:t> </a:t>
            </a:r>
            <a:r>
              <a:rPr lang="en-US" dirty="0" err="1"/>
              <a:t>etdiyi</a:t>
            </a:r>
            <a:r>
              <a:rPr lang="en-US" dirty="0"/>
              <a:t> </a:t>
            </a:r>
            <a:r>
              <a:rPr lang="en-US" dirty="0" err="1"/>
              <a:t>təqdirdə</a:t>
            </a:r>
            <a:r>
              <a:rPr lang="en-US" dirty="0"/>
              <a:t> </a:t>
            </a:r>
            <a:r>
              <a:rPr lang="en-US" dirty="0" err="1"/>
              <a:t>Tərəflərdən</a:t>
            </a:r>
            <a:r>
              <a:rPr lang="en-US" dirty="0"/>
              <a:t> </a:t>
            </a:r>
            <a:r>
              <a:rPr lang="en-US" dirty="0" err="1"/>
              <a:t>hər</a:t>
            </a:r>
            <a:r>
              <a:rPr lang="en-US" dirty="0"/>
              <a:t> </a:t>
            </a:r>
            <a:r>
              <a:rPr lang="en-US" dirty="0" err="1"/>
              <a:t>biri</a:t>
            </a:r>
            <a:r>
              <a:rPr lang="en-US" dirty="0"/>
              <a:t> </a:t>
            </a:r>
            <a:r>
              <a:rPr lang="en-US" dirty="0" err="1"/>
              <a:t>digər</a:t>
            </a:r>
            <a:r>
              <a:rPr lang="en-US" dirty="0"/>
              <a:t> </a:t>
            </a:r>
            <a:r>
              <a:rPr lang="en-US" dirty="0" err="1"/>
              <a:t>tərəfi</a:t>
            </a:r>
            <a:r>
              <a:rPr lang="en-US" dirty="0"/>
              <a:t> </a:t>
            </a:r>
            <a:r>
              <a:rPr lang="en-US" dirty="0" err="1"/>
              <a:t>yazılı</a:t>
            </a:r>
            <a:r>
              <a:rPr lang="en-US" dirty="0"/>
              <a:t> </a:t>
            </a:r>
            <a:r>
              <a:rPr lang="en-US" dirty="0" err="1"/>
              <a:t>qaydada</a:t>
            </a:r>
            <a:r>
              <a:rPr lang="en-US" dirty="0"/>
              <a:t> </a:t>
            </a:r>
            <a:r>
              <a:rPr lang="en-US" dirty="0" err="1"/>
              <a:t>xəbərdar</a:t>
            </a:r>
            <a:r>
              <a:rPr lang="en-US" dirty="0"/>
              <a:t> </a:t>
            </a:r>
            <a:r>
              <a:rPr lang="en-US" dirty="0" err="1"/>
              <a:t>etməklə</a:t>
            </a:r>
            <a:r>
              <a:rPr lang="en-US" dirty="0"/>
              <a:t> Müqaviləyə </a:t>
            </a:r>
            <a:r>
              <a:rPr lang="en-US" dirty="0" err="1"/>
              <a:t>xitam</a:t>
            </a:r>
            <a:r>
              <a:rPr lang="en-US" dirty="0"/>
              <a:t> </a:t>
            </a:r>
            <a:r>
              <a:rPr lang="en-US" dirty="0" err="1"/>
              <a:t>vermək</a:t>
            </a:r>
            <a:r>
              <a:rPr lang="en-US" dirty="0"/>
              <a:t> </a:t>
            </a:r>
            <a:r>
              <a:rPr lang="en-US" dirty="0" err="1"/>
              <a:t>hüququna</a:t>
            </a:r>
            <a:r>
              <a:rPr lang="en-US" dirty="0"/>
              <a:t> </a:t>
            </a:r>
            <a:r>
              <a:rPr lang="en-US" dirty="0" err="1"/>
              <a:t>malikdir</a:t>
            </a:r>
            <a:r>
              <a:rPr lang="en-US" dirty="0"/>
              <a:t> </a:t>
            </a:r>
            <a:r>
              <a:rPr lang="en-US" dirty="0" err="1"/>
              <a:t>və</a:t>
            </a:r>
            <a:r>
              <a:rPr lang="en-US" dirty="0"/>
              <a:t> </a:t>
            </a:r>
            <a:r>
              <a:rPr lang="en-US" dirty="0" err="1"/>
              <a:t>bu</a:t>
            </a:r>
            <a:r>
              <a:rPr lang="en-US" dirty="0"/>
              <a:t> </a:t>
            </a:r>
            <a:r>
              <a:rPr lang="en-US" dirty="0" err="1"/>
              <a:t>halda</a:t>
            </a:r>
            <a:r>
              <a:rPr lang="en-US" dirty="0"/>
              <a:t> </a:t>
            </a:r>
            <a:r>
              <a:rPr lang="en-US" dirty="0" err="1"/>
              <a:t>hər</a:t>
            </a:r>
            <a:r>
              <a:rPr lang="en-US" dirty="0"/>
              <a:t> </a:t>
            </a:r>
            <a:r>
              <a:rPr lang="en-US" dirty="0" err="1"/>
              <a:t>hansı</a:t>
            </a:r>
            <a:r>
              <a:rPr lang="en-US" dirty="0"/>
              <a:t> </a:t>
            </a:r>
            <a:r>
              <a:rPr lang="en-US" dirty="0" err="1"/>
              <a:t>bir</a:t>
            </a:r>
            <a:r>
              <a:rPr lang="en-US" dirty="0"/>
              <a:t> </a:t>
            </a:r>
            <a:r>
              <a:rPr lang="en-US" dirty="0" err="1">
                <a:hlinkClick r:id="rId2"/>
              </a:rPr>
              <a:t>kompensasiya</a:t>
            </a:r>
            <a:r>
              <a:rPr lang="en-US" dirty="0"/>
              <a:t> </a:t>
            </a:r>
            <a:r>
              <a:rPr lang="en-US" dirty="0" err="1"/>
              <a:t>ödənilmir</a:t>
            </a:r>
            <a:r>
              <a:rPr lang="az-Latn-AZ" dirty="0"/>
              <a:t>. »</a:t>
            </a:r>
            <a:endParaRPr lang="en-US" dirty="0"/>
          </a:p>
          <a:p>
            <a:endParaRPr lang="en-US" dirty="0"/>
          </a:p>
        </p:txBody>
      </p:sp>
    </p:spTree>
    <p:extLst>
      <p:ext uri="{BB962C8B-B14F-4D97-AF65-F5344CB8AC3E}">
        <p14:creationId xmlns:p14="http://schemas.microsoft.com/office/powerpoint/2010/main" val="4160571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3139" y="558139"/>
            <a:ext cx="11447812" cy="5997039"/>
          </a:xfrm>
        </p:spPr>
        <p:txBody>
          <a:bodyPr>
            <a:normAutofit fontScale="85000" lnSpcReduction="10000"/>
          </a:bodyPr>
          <a:lstStyle/>
          <a:p>
            <a:r>
              <a:rPr lang="en-US" dirty="0"/>
              <a:t>AR MM</a:t>
            </a:r>
            <a:r>
              <a:rPr lang="az-Latn-AZ" dirty="0"/>
              <a:t> </a:t>
            </a:r>
            <a:r>
              <a:rPr lang="en-US" dirty="0" err="1"/>
              <a:t>Maddə</a:t>
            </a:r>
            <a:r>
              <a:rPr lang="en-US" dirty="0"/>
              <a:t> 422. </a:t>
            </a:r>
            <a:r>
              <a:rPr lang="en-US" dirty="0" err="1"/>
              <a:t>Şəraitin</a:t>
            </a:r>
            <a:r>
              <a:rPr lang="en-US" dirty="0"/>
              <a:t> </a:t>
            </a:r>
            <a:r>
              <a:rPr lang="en-US" dirty="0" err="1"/>
              <a:t>əhəmiyyətli</a:t>
            </a:r>
            <a:r>
              <a:rPr lang="en-US" dirty="0"/>
              <a:t> </a:t>
            </a:r>
            <a:r>
              <a:rPr lang="en-US" dirty="0" err="1"/>
              <a:t>dərəcədə</a:t>
            </a:r>
            <a:r>
              <a:rPr lang="en-US" dirty="0"/>
              <a:t> </a:t>
            </a:r>
            <a:r>
              <a:rPr lang="en-US" dirty="0" err="1"/>
              <a:t>dəyişməsi</a:t>
            </a:r>
            <a:r>
              <a:rPr lang="en-US" dirty="0"/>
              <a:t> </a:t>
            </a:r>
            <a:r>
              <a:rPr lang="en-US" dirty="0" err="1"/>
              <a:t>ilə</a:t>
            </a:r>
            <a:r>
              <a:rPr lang="en-US" dirty="0"/>
              <a:t> </a:t>
            </a:r>
            <a:r>
              <a:rPr lang="en-US" dirty="0" err="1"/>
              <a:t>əlaqədar</a:t>
            </a:r>
            <a:r>
              <a:rPr lang="en-US" dirty="0"/>
              <a:t> </a:t>
            </a:r>
            <a:r>
              <a:rPr lang="en-US" dirty="0" err="1"/>
              <a:t>müqavilənin</a:t>
            </a:r>
            <a:r>
              <a:rPr lang="en-US" dirty="0"/>
              <a:t> </a:t>
            </a:r>
            <a:r>
              <a:rPr lang="en-US" dirty="0" err="1"/>
              <a:t>dəyişdirilməsi</a:t>
            </a:r>
            <a:r>
              <a:rPr lang="en-US" dirty="0"/>
              <a:t> </a:t>
            </a:r>
            <a:r>
              <a:rPr lang="en-US" dirty="0" err="1"/>
              <a:t>və</a:t>
            </a:r>
            <a:r>
              <a:rPr lang="en-US" dirty="0"/>
              <a:t> </a:t>
            </a:r>
            <a:r>
              <a:rPr lang="en-US" dirty="0" err="1"/>
              <a:t>ləğv</a:t>
            </a:r>
            <a:r>
              <a:rPr lang="en-US" dirty="0"/>
              <a:t> </a:t>
            </a:r>
            <a:r>
              <a:rPr lang="en-US" dirty="0" err="1"/>
              <a:t>edilməsi</a:t>
            </a:r>
            <a:endParaRPr lang="en-US" dirty="0"/>
          </a:p>
          <a:p>
            <a:r>
              <a:rPr lang="en-US" dirty="0"/>
              <a:t>422.1. </a:t>
            </a:r>
            <a:r>
              <a:rPr lang="en-US" dirty="0" err="1"/>
              <a:t>Tərəflərin</a:t>
            </a:r>
            <a:r>
              <a:rPr lang="en-US" dirty="0"/>
              <a:t> </a:t>
            </a:r>
            <a:r>
              <a:rPr lang="en-US" dirty="0" err="1"/>
              <a:t>müqavilə</a:t>
            </a:r>
            <a:r>
              <a:rPr lang="en-US" dirty="0"/>
              <a:t> </a:t>
            </a:r>
            <a:r>
              <a:rPr lang="en-US" dirty="0" err="1"/>
              <a:t>bağlayarkən</a:t>
            </a:r>
            <a:r>
              <a:rPr lang="en-US" dirty="0"/>
              <a:t> </a:t>
            </a:r>
            <a:r>
              <a:rPr lang="en-US" dirty="0" err="1"/>
              <a:t>əsas</a:t>
            </a:r>
            <a:r>
              <a:rPr lang="en-US" dirty="0"/>
              <a:t> </a:t>
            </a:r>
            <a:r>
              <a:rPr lang="en-US" dirty="0" err="1"/>
              <a:t>götürdükləri</a:t>
            </a:r>
            <a:r>
              <a:rPr lang="en-US" dirty="0"/>
              <a:t> </a:t>
            </a:r>
            <a:r>
              <a:rPr lang="en-US" dirty="0" err="1"/>
              <a:t>şəraitin</a:t>
            </a:r>
            <a:r>
              <a:rPr lang="en-US" dirty="0"/>
              <a:t> </a:t>
            </a:r>
            <a:r>
              <a:rPr lang="en-US" dirty="0" err="1"/>
              <a:t>əhəmiyyətli</a:t>
            </a:r>
            <a:r>
              <a:rPr lang="en-US" dirty="0"/>
              <a:t> </a:t>
            </a:r>
            <a:r>
              <a:rPr lang="en-US" dirty="0" err="1"/>
              <a:t>dərəcədə</a:t>
            </a:r>
            <a:r>
              <a:rPr lang="en-US" dirty="0"/>
              <a:t> </a:t>
            </a:r>
            <a:r>
              <a:rPr lang="en-US" dirty="0" err="1"/>
              <a:t>dəyişməsi</a:t>
            </a:r>
            <a:r>
              <a:rPr lang="en-US" dirty="0"/>
              <a:t>, </a:t>
            </a:r>
            <a:r>
              <a:rPr lang="en-US" dirty="0" err="1"/>
              <a:t>əgər</a:t>
            </a:r>
            <a:r>
              <a:rPr lang="en-US" dirty="0"/>
              <a:t> </a:t>
            </a:r>
            <a:r>
              <a:rPr lang="en-US" dirty="0" err="1"/>
              <a:t>müqavilədə</a:t>
            </a:r>
            <a:r>
              <a:rPr lang="en-US" dirty="0"/>
              <a:t> </a:t>
            </a:r>
            <a:r>
              <a:rPr lang="en-US" dirty="0" err="1"/>
              <a:t>ayrı</a:t>
            </a:r>
            <a:r>
              <a:rPr lang="en-US" dirty="0"/>
              <a:t> </a:t>
            </a:r>
            <a:r>
              <a:rPr lang="en-US" dirty="0" err="1"/>
              <a:t>qayda</a:t>
            </a:r>
            <a:r>
              <a:rPr lang="en-US" dirty="0"/>
              <a:t> </a:t>
            </a:r>
            <a:r>
              <a:rPr lang="en-US" dirty="0" err="1"/>
              <a:t>nəzərdə</a:t>
            </a:r>
            <a:r>
              <a:rPr lang="en-US" dirty="0"/>
              <a:t> </a:t>
            </a:r>
            <a:r>
              <a:rPr lang="en-US" dirty="0" err="1"/>
              <a:t>tutulmayıbsa</a:t>
            </a:r>
            <a:r>
              <a:rPr lang="en-US" dirty="0"/>
              <a:t> </a:t>
            </a:r>
            <a:r>
              <a:rPr lang="en-US" dirty="0" err="1"/>
              <a:t>və</a:t>
            </a:r>
            <a:r>
              <a:rPr lang="en-US" dirty="0"/>
              <a:t> </a:t>
            </a:r>
            <a:r>
              <a:rPr lang="en-US" dirty="0" err="1"/>
              <a:t>ya</a:t>
            </a:r>
            <a:r>
              <a:rPr lang="en-US" dirty="0"/>
              <a:t> </a:t>
            </a:r>
            <a:r>
              <a:rPr lang="en-US" dirty="0" err="1"/>
              <a:t>onun</a:t>
            </a:r>
            <a:r>
              <a:rPr lang="en-US" dirty="0"/>
              <a:t> </a:t>
            </a:r>
            <a:r>
              <a:rPr lang="en-US" dirty="0" err="1"/>
              <a:t>mahiyyətindən</a:t>
            </a:r>
            <a:r>
              <a:rPr lang="en-US" dirty="0"/>
              <a:t> </a:t>
            </a:r>
            <a:r>
              <a:rPr lang="en-US" dirty="0" err="1"/>
              <a:t>ayrı</a:t>
            </a:r>
            <a:r>
              <a:rPr lang="en-US" dirty="0"/>
              <a:t> </a:t>
            </a:r>
            <a:r>
              <a:rPr lang="en-US" dirty="0" err="1"/>
              <a:t>qayda</a:t>
            </a:r>
            <a:r>
              <a:rPr lang="en-US" dirty="0"/>
              <a:t> </a:t>
            </a:r>
            <a:r>
              <a:rPr lang="en-US" dirty="0" err="1"/>
              <a:t>irəli</a:t>
            </a:r>
            <a:r>
              <a:rPr lang="en-US" dirty="0"/>
              <a:t> </a:t>
            </a:r>
            <a:r>
              <a:rPr lang="en-US" dirty="0" err="1"/>
              <a:t>gəlmirsə</a:t>
            </a:r>
            <a:r>
              <a:rPr lang="en-US" dirty="0"/>
              <a:t>, </a:t>
            </a:r>
            <a:r>
              <a:rPr lang="en-US" dirty="0" err="1"/>
              <a:t>onun</a:t>
            </a:r>
            <a:r>
              <a:rPr lang="en-US" dirty="0"/>
              <a:t> </a:t>
            </a:r>
            <a:r>
              <a:rPr lang="en-US" dirty="0" err="1"/>
              <a:t>dəyişdirilməsinə</a:t>
            </a:r>
            <a:r>
              <a:rPr lang="en-US" dirty="0"/>
              <a:t> </a:t>
            </a:r>
            <a:r>
              <a:rPr lang="en-US" dirty="0" err="1"/>
              <a:t>və</a:t>
            </a:r>
            <a:r>
              <a:rPr lang="en-US" dirty="0"/>
              <a:t> </a:t>
            </a:r>
            <a:r>
              <a:rPr lang="en-US" dirty="0" err="1"/>
              <a:t>ya</a:t>
            </a:r>
            <a:r>
              <a:rPr lang="en-US" dirty="0"/>
              <a:t> </a:t>
            </a:r>
            <a:r>
              <a:rPr lang="en-US" dirty="0" err="1"/>
              <a:t>ləğv</a:t>
            </a:r>
            <a:r>
              <a:rPr lang="en-US" dirty="0"/>
              <a:t> </a:t>
            </a:r>
            <a:r>
              <a:rPr lang="en-US" dirty="0" err="1"/>
              <a:t>edilməsinə</a:t>
            </a:r>
            <a:r>
              <a:rPr lang="en-US" dirty="0"/>
              <a:t> </a:t>
            </a:r>
            <a:r>
              <a:rPr lang="en-US" dirty="0" err="1"/>
              <a:t>əsas</a:t>
            </a:r>
            <a:r>
              <a:rPr lang="en-US" dirty="0"/>
              <a:t> </a:t>
            </a:r>
            <a:r>
              <a:rPr lang="en-US" dirty="0" err="1"/>
              <a:t>verir</a:t>
            </a:r>
            <a:r>
              <a:rPr lang="en-US" dirty="0"/>
              <a:t>. </a:t>
            </a:r>
            <a:r>
              <a:rPr lang="en-US" dirty="0" err="1"/>
              <a:t>Şəraitin</a:t>
            </a:r>
            <a:r>
              <a:rPr lang="en-US" dirty="0"/>
              <a:t> </a:t>
            </a:r>
            <a:r>
              <a:rPr lang="en-US" dirty="0" err="1"/>
              <a:t>dəyişməsi</a:t>
            </a:r>
            <a:r>
              <a:rPr lang="en-US" dirty="0"/>
              <a:t> o </a:t>
            </a:r>
            <a:r>
              <a:rPr lang="en-US" dirty="0" err="1"/>
              <a:t>halda</a:t>
            </a:r>
            <a:r>
              <a:rPr lang="en-US" dirty="0"/>
              <a:t> </a:t>
            </a:r>
            <a:r>
              <a:rPr lang="en-US" dirty="0" err="1"/>
              <a:t>əhəmiyyətli</a:t>
            </a:r>
            <a:r>
              <a:rPr lang="en-US" dirty="0"/>
              <a:t> </a:t>
            </a:r>
            <a:r>
              <a:rPr lang="en-US" dirty="0" err="1"/>
              <a:t>sayılır</a:t>
            </a:r>
            <a:r>
              <a:rPr lang="en-US" dirty="0"/>
              <a:t> </a:t>
            </a:r>
            <a:r>
              <a:rPr lang="en-US" dirty="0" err="1"/>
              <a:t>ki</a:t>
            </a:r>
            <a:r>
              <a:rPr lang="en-US" dirty="0"/>
              <a:t>, </a:t>
            </a:r>
            <a:r>
              <a:rPr lang="en-US" dirty="0" err="1"/>
              <a:t>əgər</a:t>
            </a:r>
            <a:r>
              <a:rPr lang="en-US" dirty="0"/>
              <a:t> </a:t>
            </a:r>
            <a:r>
              <a:rPr lang="en-US" dirty="0" err="1"/>
              <a:t>tərəflər</a:t>
            </a:r>
            <a:r>
              <a:rPr lang="en-US" dirty="0"/>
              <a:t> </a:t>
            </a:r>
            <a:r>
              <a:rPr lang="en-US" dirty="0" err="1"/>
              <a:t>bu</a:t>
            </a:r>
            <a:r>
              <a:rPr lang="en-US" dirty="0"/>
              <a:t> </a:t>
            </a:r>
            <a:r>
              <a:rPr lang="en-US" dirty="0" err="1"/>
              <a:t>dəyişməni</a:t>
            </a:r>
            <a:r>
              <a:rPr lang="en-US" dirty="0"/>
              <a:t> </a:t>
            </a:r>
            <a:r>
              <a:rPr lang="en-US" dirty="0" err="1"/>
              <a:t>ağlabatan</a:t>
            </a:r>
            <a:r>
              <a:rPr lang="en-US" dirty="0"/>
              <a:t> </a:t>
            </a:r>
            <a:r>
              <a:rPr lang="en-US" dirty="0" err="1"/>
              <a:t>şəkildə</a:t>
            </a:r>
            <a:r>
              <a:rPr lang="en-US" dirty="0"/>
              <a:t> </a:t>
            </a:r>
            <a:r>
              <a:rPr lang="en-US" dirty="0" err="1"/>
              <a:t>əvvəlcədən</a:t>
            </a:r>
            <a:r>
              <a:rPr lang="en-US" dirty="0"/>
              <a:t> </a:t>
            </a:r>
            <a:r>
              <a:rPr lang="en-US" dirty="0" err="1"/>
              <a:t>görə</a:t>
            </a:r>
            <a:r>
              <a:rPr lang="en-US" dirty="0"/>
              <a:t> </a:t>
            </a:r>
            <a:r>
              <a:rPr lang="en-US" dirty="0" err="1"/>
              <a:t>bilsəydilər</a:t>
            </a:r>
            <a:r>
              <a:rPr lang="en-US" dirty="0"/>
              <a:t>, </a:t>
            </a:r>
            <a:r>
              <a:rPr lang="en-US" dirty="0" err="1"/>
              <a:t>müqaviləni</a:t>
            </a:r>
            <a:r>
              <a:rPr lang="en-US" dirty="0"/>
              <a:t> </a:t>
            </a:r>
            <a:r>
              <a:rPr lang="en-US" dirty="0" err="1"/>
              <a:t>əhəmiyyətli</a:t>
            </a:r>
            <a:r>
              <a:rPr lang="en-US" dirty="0"/>
              <a:t> </a:t>
            </a:r>
            <a:r>
              <a:rPr lang="en-US" dirty="0" err="1"/>
              <a:t>dərəcədə</a:t>
            </a:r>
            <a:r>
              <a:rPr lang="en-US" dirty="0"/>
              <a:t> </a:t>
            </a:r>
            <a:r>
              <a:rPr lang="en-US" dirty="0" err="1"/>
              <a:t>fərqlənən</a:t>
            </a:r>
            <a:r>
              <a:rPr lang="en-US" dirty="0"/>
              <a:t> </a:t>
            </a:r>
            <a:r>
              <a:rPr lang="en-US" dirty="0" err="1"/>
              <a:t>şərtlərlə</a:t>
            </a:r>
            <a:r>
              <a:rPr lang="en-US" dirty="0"/>
              <a:t> </a:t>
            </a:r>
            <a:r>
              <a:rPr lang="en-US" dirty="0" err="1"/>
              <a:t>bağlayar</a:t>
            </a:r>
            <a:r>
              <a:rPr lang="en-US" dirty="0"/>
              <a:t> </a:t>
            </a:r>
            <a:r>
              <a:rPr lang="en-US" dirty="0" err="1"/>
              <a:t>və</a:t>
            </a:r>
            <a:r>
              <a:rPr lang="en-US" dirty="0"/>
              <a:t> </a:t>
            </a:r>
            <a:r>
              <a:rPr lang="en-US" dirty="0" err="1"/>
              <a:t>ya</a:t>
            </a:r>
            <a:r>
              <a:rPr lang="en-US" dirty="0"/>
              <a:t> </a:t>
            </a:r>
            <a:r>
              <a:rPr lang="en-US" dirty="0" err="1"/>
              <a:t>ümumiyyətlə</a:t>
            </a:r>
            <a:r>
              <a:rPr lang="en-US" dirty="0"/>
              <a:t>, </a:t>
            </a:r>
            <a:r>
              <a:rPr lang="en-US" dirty="0" err="1"/>
              <a:t>bağlamazdılar</a:t>
            </a:r>
            <a:r>
              <a:rPr lang="en-US" dirty="0"/>
              <a:t>. </a:t>
            </a:r>
            <a:r>
              <a:rPr lang="en-US" dirty="0" err="1"/>
              <a:t>Tərəflərin</a:t>
            </a:r>
            <a:r>
              <a:rPr lang="en-US" dirty="0"/>
              <a:t> </a:t>
            </a:r>
            <a:r>
              <a:rPr lang="en-US" dirty="0" err="1"/>
              <a:t>müqavilənin</a:t>
            </a:r>
            <a:r>
              <a:rPr lang="en-US" dirty="0"/>
              <a:t> </a:t>
            </a:r>
            <a:r>
              <a:rPr lang="en-US" dirty="0" err="1"/>
              <a:t>əsasında</a:t>
            </a:r>
            <a:r>
              <a:rPr lang="en-US" dirty="0"/>
              <a:t> </a:t>
            </a:r>
            <a:r>
              <a:rPr lang="en-US" dirty="0" err="1"/>
              <a:t>durmuş</a:t>
            </a:r>
            <a:r>
              <a:rPr lang="en-US" dirty="0"/>
              <a:t> </a:t>
            </a:r>
            <a:r>
              <a:rPr lang="en-US" dirty="0" err="1"/>
              <a:t>təsəvvürlərinin</a:t>
            </a:r>
            <a:r>
              <a:rPr lang="en-US" dirty="0"/>
              <a:t> </a:t>
            </a:r>
            <a:r>
              <a:rPr lang="en-US" dirty="0" err="1"/>
              <a:t>yanlış</a:t>
            </a:r>
            <a:r>
              <a:rPr lang="en-US" dirty="0"/>
              <a:t> </a:t>
            </a:r>
            <a:r>
              <a:rPr lang="en-US" dirty="0" err="1"/>
              <a:t>çıxması</a:t>
            </a:r>
            <a:r>
              <a:rPr lang="en-US" dirty="0"/>
              <a:t> </a:t>
            </a:r>
            <a:r>
              <a:rPr lang="en-US" dirty="0" err="1"/>
              <a:t>şəraitin</a:t>
            </a:r>
            <a:r>
              <a:rPr lang="en-US" dirty="0"/>
              <a:t> </a:t>
            </a:r>
            <a:r>
              <a:rPr lang="en-US" dirty="0" err="1"/>
              <a:t>dəyişməsinə</a:t>
            </a:r>
            <a:r>
              <a:rPr lang="en-US" dirty="0"/>
              <a:t> </a:t>
            </a:r>
            <a:r>
              <a:rPr lang="en-US" dirty="0" err="1"/>
              <a:t>bərabər</a:t>
            </a:r>
            <a:r>
              <a:rPr lang="en-US" dirty="0"/>
              <a:t> </a:t>
            </a:r>
            <a:r>
              <a:rPr lang="en-US" dirty="0" err="1"/>
              <a:t>tutulur</a:t>
            </a:r>
            <a:r>
              <a:rPr lang="en-US" dirty="0"/>
              <a:t>. </a:t>
            </a:r>
          </a:p>
          <a:p>
            <a:r>
              <a:rPr lang="en-US" dirty="0"/>
              <a:t>422.2. </a:t>
            </a:r>
            <a:r>
              <a:rPr lang="en-US" dirty="0" err="1"/>
              <a:t>Əgər</a:t>
            </a:r>
            <a:r>
              <a:rPr lang="en-US" dirty="0"/>
              <a:t> </a:t>
            </a:r>
            <a:r>
              <a:rPr lang="en-US" dirty="0" err="1"/>
              <a:t>tərəflər</a:t>
            </a:r>
            <a:r>
              <a:rPr lang="en-US" dirty="0"/>
              <a:t> </a:t>
            </a:r>
            <a:r>
              <a:rPr lang="en-US" dirty="0" err="1"/>
              <a:t>müqavilənin</a:t>
            </a:r>
            <a:r>
              <a:rPr lang="en-US" dirty="0"/>
              <a:t> </a:t>
            </a:r>
            <a:r>
              <a:rPr lang="en-US" dirty="0" err="1"/>
              <a:t>əhəmiyyətli</a:t>
            </a:r>
            <a:r>
              <a:rPr lang="en-US" dirty="0"/>
              <a:t> </a:t>
            </a:r>
            <a:r>
              <a:rPr lang="en-US" dirty="0" err="1"/>
              <a:t>dərəcədə</a:t>
            </a:r>
            <a:r>
              <a:rPr lang="en-US" dirty="0"/>
              <a:t> </a:t>
            </a:r>
            <a:r>
              <a:rPr lang="en-US" dirty="0" err="1"/>
              <a:t>dəyişmiş</a:t>
            </a:r>
            <a:r>
              <a:rPr lang="en-US" dirty="0"/>
              <a:t> </a:t>
            </a:r>
            <a:r>
              <a:rPr lang="en-US" dirty="0" err="1"/>
              <a:t>şəraitə</a:t>
            </a:r>
            <a:r>
              <a:rPr lang="en-US" dirty="0"/>
              <a:t> </a:t>
            </a:r>
            <a:r>
              <a:rPr lang="en-US" dirty="0" err="1"/>
              <a:t>uyğunlaşdırılması</a:t>
            </a:r>
            <a:r>
              <a:rPr lang="en-US" dirty="0"/>
              <a:t> </a:t>
            </a:r>
            <a:r>
              <a:rPr lang="en-US" dirty="0" err="1"/>
              <a:t>və</a:t>
            </a:r>
            <a:r>
              <a:rPr lang="en-US" dirty="0"/>
              <a:t> </a:t>
            </a:r>
            <a:r>
              <a:rPr lang="en-US" dirty="0" err="1"/>
              <a:t>ya</a:t>
            </a:r>
            <a:r>
              <a:rPr lang="en-US" dirty="0"/>
              <a:t> </a:t>
            </a:r>
            <a:r>
              <a:rPr lang="en-US" dirty="0" err="1"/>
              <a:t>ləğv</a:t>
            </a:r>
            <a:r>
              <a:rPr lang="en-US" dirty="0"/>
              <a:t> </a:t>
            </a:r>
            <a:r>
              <a:rPr lang="en-US" dirty="0" err="1"/>
              <a:t>edilməsi</a:t>
            </a:r>
            <a:r>
              <a:rPr lang="en-US" dirty="0"/>
              <a:t> </a:t>
            </a:r>
            <a:r>
              <a:rPr lang="en-US" dirty="0" err="1"/>
              <a:t>barədə</a:t>
            </a:r>
            <a:r>
              <a:rPr lang="en-US" dirty="0"/>
              <a:t> </a:t>
            </a:r>
            <a:r>
              <a:rPr lang="en-US" dirty="0" err="1"/>
              <a:t>razılığa</a:t>
            </a:r>
            <a:r>
              <a:rPr lang="en-US" dirty="0"/>
              <a:t> </a:t>
            </a:r>
            <a:r>
              <a:rPr lang="en-US" dirty="0" err="1"/>
              <a:t>gəlməsələr</a:t>
            </a:r>
            <a:r>
              <a:rPr lang="en-US" dirty="0"/>
              <a:t>, </a:t>
            </a:r>
            <a:r>
              <a:rPr lang="en-US" dirty="0" err="1"/>
              <a:t>eyni</a:t>
            </a:r>
            <a:r>
              <a:rPr lang="en-US" dirty="0"/>
              <a:t> </a:t>
            </a:r>
            <a:r>
              <a:rPr lang="en-US" dirty="0" err="1"/>
              <a:t>zamanda</a:t>
            </a:r>
            <a:r>
              <a:rPr lang="en-US" dirty="0"/>
              <a:t> </a:t>
            </a:r>
            <a:r>
              <a:rPr lang="en-US" dirty="0" err="1"/>
              <a:t>aşağıdakı</a:t>
            </a:r>
            <a:r>
              <a:rPr lang="en-US" dirty="0"/>
              <a:t> </a:t>
            </a:r>
            <a:r>
              <a:rPr lang="en-US" dirty="0" err="1"/>
              <a:t>şərtlər</a:t>
            </a:r>
            <a:r>
              <a:rPr lang="en-US" dirty="0"/>
              <a:t> </a:t>
            </a:r>
            <a:r>
              <a:rPr lang="en-US" dirty="0" err="1"/>
              <a:t>olduqda</a:t>
            </a:r>
            <a:r>
              <a:rPr lang="en-US" dirty="0"/>
              <a:t> </a:t>
            </a:r>
            <a:r>
              <a:rPr lang="en-US" dirty="0" err="1"/>
              <a:t>müqavilə</a:t>
            </a:r>
            <a:r>
              <a:rPr lang="en-US" dirty="0"/>
              <a:t> </a:t>
            </a:r>
            <a:r>
              <a:rPr lang="en-US" dirty="0" err="1"/>
              <a:t>maraqlı</a:t>
            </a:r>
            <a:r>
              <a:rPr lang="en-US" dirty="0"/>
              <a:t> </a:t>
            </a:r>
            <a:r>
              <a:rPr lang="en-US" dirty="0" err="1"/>
              <a:t>tərəfin</a:t>
            </a:r>
            <a:r>
              <a:rPr lang="en-US" dirty="0"/>
              <a:t> </a:t>
            </a:r>
            <a:r>
              <a:rPr lang="en-US" dirty="0" err="1"/>
              <a:t>tələbi</a:t>
            </a:r>
            <a:r>
              <a:rPr lang="en-US" dirty="0"/>
              <a:t> </a:t>
            </a:r>
            <a:r>
              <a:rPr lang="en-US" dirty="0" err="1"/>
              <a:t>ilə</a:t>
            </a:r>
            <a:r>
              <a:rPr lang="en-US" dirty="0"/>
              <a:t> </a:t>
            </a:r>
            <a:r>
              <a:rPr lang="en-US" dirty="0" err="1"/>
              <a:t>məhkəmə</a:t>
            </a:r>
            <a:r>
              <a:rPr lang="en-US" dirty="0"/>
              <a:t> </a:t>
            </a:r>
            <a:r>
              <a:rPr lang="en-US" dirty="0" err="1"/>
              <a:t>tərəfindən</a:t>
            </a:r>
            <a:r>
              <a:rPr lang="en-US" dirty="0"/>
              <a:t> </a:t>
            </a:r>
            <a:r>
              <a:rPr lang="en-US" dirty="0" err="1"/>
              <a:t>ləğv</a:t>
            </a:r>
            <a:r>
              <a:rPr lang="en-US" dirty="0"/>
              <a:t> </a:t>
            </a:r>
            <a:r>
              <a:rPr lang="en-US" dirty="0" err="1"/>
              <a:t>edilə</a:t>
            </a:r>
            <a:r>
              <a:rPr lang="en-US" dirty="0"/>
              <a:t> </a:t>
            </a:r>
            <a:r>
              <a:rPr lang="en-US" dirty="0" err="1"/>
              <a:t>bilər</a:t>
            </a:r>
            <a:r>
              <a:rPr lang="en-US" dirty="0"/>
              <a:t>, 422.4-cü </a:t>
            </a:r>
            <a:r>
              <a:rPr lang="en-US" dirty="0" err="1"/>
              <a:t>maddədə</a:t>
            </a:r>
            <a:r>
              <a:rPr lang="en-US" dirty="0"/>
              <a:t> </a:t>
            </a:r>
            <a:r>
              <a:rPr lang="en-US" dirty="0" err="1"/>
              <a:t>nəzərdə</a:t>
            </a:r>
            <a:r>
              <a:rPr lang="en-US" dirty="0"/>
              <a:t> </a:t>
            </a:r>
            <a:r>
              <a:rPr lang="en-US" dirty="0" err="1"/>
              <a:t>tutulan</a:t>
            </a:r>
            <a:r>
              <a:rPr lang="en-US" dirty="0"/>
              <a:t> </a:t>
            </a:r>
            <a:r>
              <a:rPr lang="en-US" dirty="0" err="1"/>
              <a:t>əsaslar</a:t>
            </a:r>
            <a:r>
              <a:rPr lang="en-US" dirty="0"/>
              <a:t> </a:t>
            </a:r>
            <a:r>
              <a:rPr lang="en-US" dirty="0" err="1"/>
              <a:t>olduqda</a:t>
            </a:r>
            <a:r>
              <a:rPr lang="en-US" dirty="0"/>
              <a:t> </a:t>
            </a:r>
            <a:r>
              <a:rPr lang="en-US" dirty="0" err="1"/>
              <a:t>isə</a:t>
            </a:r>
            <a:r>
              <a:rPr lang="en-US" dirty="0"/>
              <a:t> </a:t>
            </a:r>
            <a:r>
              <a:rPr lang="en-US" dirty="0" err="1"/>
              <a:t>dəyişdirilə</a:t>
            </a:r>
            <a:r>
              <a:rPr lang="en-US" dirty="0"/>
              <a:t> </a:t>
            </a:r>
            <a:r>
              <a:rPr lang="en-US" dirty="0" err="1"/>
              <a:t>bilər</a:t>
            </a:r>
            <a:r>
              <a:rPr lang="en-US" dirty="0"/>
              <a:t>:</a:t>
            </a:r>
          </a:p>
          <a:p>
            <a:r>
              <a:rPr lang="en-US" dirty="0"/>
              <a:t>422.2.1. </a:t>
            </a:r>
            <a:r>
              <a:rPr lang="en-US" dirty="0" err="1"/>
              <a:t>müqavilənin</a:t>
            </a:r>
            <a:r>
              <a:rPr lang="en-US" dirty="0"/>
              <a:t> </a:t>
            </a:r>
            <a:r>
              <a:rPr lang="en-US" dirty="0" err="1"/>
              <a:t>bağlandığı</a:t>
            </a:r>
            <a:r>
              <a:rPr lang="en-US" dirty="0"/>
              <a:t> </a:t>
            </a:r>
            <a:r>
              <a:rPr lang="en-US" dirty="0" err="1"/>
              <a:t>məqamda</a:t>
            </a:r>
            <a:r>
              <a:rPr lang="en-US" dirty="0"/>
              <a:t> </a:t>
            </a:r>
            <a:r>
              <a:rPr lang="en-US" dirty="0" err="1"/>
              <a:t>tərəflər</a:t>
            </a:r>
            <a:r>
              <a:rPr lang="en-US" dirty="0"/>
              <a:t> </a:t>
            </a:r>
            <a:r>
              <a:rPr lang="en-US" dirty="0" err="1"/>
              <a:t>şəraitin</a:t>
            </a:r>
            <a:r>
              <a:rPr lang="en-US" dirty="0"/>
              <a:t> </a:t>
            </a:r>
            <a:r>
              <a:rPr lang="en-US" dirty="0" err="1"/>
              <a:t>bu</a:t>
            </a:r>
            <a:r>
              <a:rPr lang="en-US" dirty="0"/>
              <a:t> </a:t>
            </a:r>
            <a:r>
              <a:rPr lang="en-US" dirty="0" err="1"/>
              <a:t>dərəcədə</a:t>
            </a:r>
            <a:r>
              <a:rPr lang="en-US" dirty="0"/>
              <a:t> </a:t>
            </a:r>
            <a:r>
              <a:rPr lang="en-US" dirty="0" err="1"/>
              <a:t>dəyişməyəcəyini</a:t>
            </a:r>
            <a:r>
              <a:rPr lang="en-US" dirty="0"/>
              <a:t> </a:t>
            </a:r>
            <a:r>
              <a:rPr lang="en-US" dirty="0" err="1"/>
              <a:t>əsas</a:t>
            </a:r>
            <a:r>
              <a:rPr lang="en-US" dirty="0"/>
              <a:t> </a:t>
            </a:r>
            <a:r>
              <a:rPr lang="en-US" dirty="0" err="1"/>
              <a:t>götürmüşlər</a:t>
            </a:r>
            <a:r>
              <a:rPr lang="en-US" dirty="0"/>
              <a:t>;</a:t>
            </a:r>
          </a:p>
          <a:p>
            <a:r>
              <a:rPr lang="en-US" dirty="0"/>
              <a:t>422.2.2. </a:t>
            </a:r>
            <a:r>
              <a:rPr lang="en-US" dirty="0" err="1"/>
              <a:t>şəraitin</a:t>
            </a:r>
            <a:r>
              <a:rPr lang="en-US" dirty="0"/>
              <a:t> </a:t>
            </a:r>
            <a:r>
              <a:rPr lang="en-US" dirty="0" err="1"/>
              <a:t>dəyişməsini</a:t>
            </a:r>
            <a:r>
              <a:rPr lang="en-US" dirty="0"/>
              <a:t> </a:t>
            </a:r>
            <a:r>
              <a:rPr lang="en-US" dirty="0" err="1"/>
              <a:t>doğuran</a:t>
            </a:r>
            <a:r>
              <a:rPr lang="en-US" dirty="0"/>
              <a:t> </a:t>
            </a:r>
            <a:r>
              <a:rPr lang="en-US" dirty="0" err="1"/>
              <a:t>elə</a:t>
            </a:r>
            <a:r>
              <a:rPr lang="en-US" dirty="0"/>
              <a:t> </a:t>
            </a:r>
            <a:r>
              <a:rPr lang="en-US" dirty="0" err="1"/>
              <a:t>səbəblərdir</a:t>
            </a:r>
            <a:r>
              <a:rPr lang="en-US" dirty="0"/>
              <a:t> </a:t>
            </a:r>
            <a:r>
              <a:rPr lang="en-US" dirty="0" err="1"/>
              <a:t>ki</a:t>
            </a:r>
            <a:r>
              <a:rPr lang="en-US" dirty="0"/>
              <a:t>, </a:t>
            </a:r>
            <a:r>
              <a:rPr lang="en-US" dirty="0" err="1"/>
              <a:t>əmələ</a:t>
            </a:r>
            <a:r>
              <a:rPr lang="en-US" dirty="0"/>
              <a:t> </a:t>
            </a:r>
            <a:r>
              <a:rPr lang="en-US" dirty="0" err="1"/>
              <a:t>gəldikdən</a:t>
            </a:r>
            <a:r>
              <a:rPr lang="en-US" dirty="0"/>
              <a:t> </a:t>
            </a:r>
            <a:r>
              <a:rPr lang="en-US" dirty="0" err="1"/>
              <a:t>sonra</a:t>
            </a:r>
            <a:r>
              <a:rPr lang="en-US" dirty="0"/>
              <a:t> </a:t>
            </a:r>
            <a:r>
              <a:rPr lang="en-US" dirty="0" err="1"/>
              <a:t>bu</a:t>
            </a:r>
            <a:r>
              <a:rPr lang="en-US" dirty="0"/>
              <a:t> </a:t>
            </a:r>
            <a:r>
              <a:rPr lang="en-US" dirty="0" err="1"/>
              <a:t>səbəbləri</a:t>
            </a:r>
            <a:r>
              <a:rPr lang="en-US" dirty="0"/>
              <a:t> </a:t>
            </a:r>
            <a:r>
              <a:rPr lang="en-US" dirty="0" err="1"/>
              <a:t>maraqlı</a:t>
            </a:r>
            <a:r>
              <a:rPr lang="en-US" dirty="0"/>
              <a:t> </a:t>
            </a:r>
            <a:r>
              <a:rPr lang="en-US" dirty="0" err="1"/>
              <a:t>tərəf</a:t>
            </a:r>
            <a:r>
              <a:rPr lang="en-US" dirty="0"/>
              <a:t> </a:t>
            </a:r>
            <a:r>
              <a:rPr lang="en-US" dirty="0" err="1"/>
              <a:t>müqavilənin</a:t>
            </a:r>
            <a:r>
              <a:rPr lang="en-US" dirty="0"/>
              <a:t> </a:t>
            </a:r>
            <a:r>
              <a:rPr lang="en-US" dirty="0" err="1"/>
              <a:t>xarakterinə</a:t>
            </a:r>
            <a:r>
              <a:rPr lang="en-US" dirty="0"/>
              <a:t> </a:t>
            </a:r>
            <a:r>
              <a:rPr lang="en-US" dirty="0" err="1"/>
              <a:t>və</a:t>
            </a:r>
            <a:r>
              <a:rPr lang="en-US" dirty="0"/>
              <a:t> </a:t>
            </a:r>
            <a:r>
              <a:rPr lang="en-US" dirty="0" err="1"/>
              <a:t>dövriyyənin</a:t>
            </a:r>
            <a:r>
              <a:rPr lang="en-US" dirty="0"/>
              <a:t> </a:t>
            </a:r>
            <a:r>
              <a:rPr lang="en-US" dirty="0" err="1"/>
              <a:t>şərtlərinə</a:t>
            </a:r>
            <a:r>
              <a:rPr lang="en-US" dirty="0"/>
              <a:t> </a:t>
            </a:r>
            <a:r>
              <a:rPr lang="en-US" dirty="0" err="1"/>
              <a:t>görə</a:t>
            </a:r>
            <a:r>
              <a:rPr lang="en-US" dirty="0"/>
              <a:t> </a:t>
            </a:r>
            <a:r>
              <a:rPr lang="en-US" dirty="0" err="1"/>
              <a:t>ondan</a:t>
            </a:r>
            <a:r>
              <a:rPr lang="en-US" dirty="0"/>
              <a:t> </a:t>
            </a:r>
            <a:r>
              <a:rPr lang="en-US" dirty="0" err="1"/>
              <a:t>tələb</a:t>
            </a:r>
            <a:r>
              <a:rPr lang="en-US" dirty="0"/>
              <a:t> </a:t>
            </a:r>
            <a:r>
              <a:rPr lang="en-US" dirty="0" err="1"/>
              <a:t>edilən</a:t>
            </a:r>
            <a:r>
              <a:rPr lang="en-US" dirty="0"/>
              <a:t> </a:t>
            </a:r>
            <a:r>
              <a:rPr lang="en-US" dirty="0" err="1"/>
              <a:t>qayğı</a:t>
            </a:r>
            <a:r>
              <a:rPr lang="en-US" dirty="0"/>
              <a:t> </a:t>
            </a:r>
            <a:r>
              <a:rPr lang="en-US" dirty="0" err="1"/>
              <a:t>və</a:t>
            </a:r>
            <a:r>
              <a:rPr lang="en-US" dirty="0"/>
              <a:t> </a:t>
            </a:r>
            <a:r>
              <a:rPr lang="en-US" dirty="0" err="1"/>
              <a:t>ehtiyatla</a:t>
            </a:r>
            <a:r>
              <a:rPr lang="en-US" dirty="0"/>
              <a:t> </a:t>
            </a:r>
            <a:r>
              <a:rPr lang="en-US" dirty="0" err="1"/>
              <a:t>aradan</a:t>
            </a:r>
            <a:r>
              <a:rPr lang="en-US" dirty="0"/>
              <a:t> </a:t>
            </a:r>
            <a:r>
              <a:rPr lang="en-US" dirty="0" err="1"/>
              <a:t>qaldıra</a:t>
            </a:r>
            <a:r>
              <a:rPr lang="en-US" dirty="0"/>
              <a:t> </a:t>
            </a:r>
            <a:r>
              <a:rPr lang="en-US" dirty="0" err="1"/>
              <a:t>bilməz</a:t>
            </a:r>
            <a:r>
              <a:rPr lang="en-US" dirty="0"/>
              <a:t>;</a:t>
            </a:r>
          </a:p>
          <a:p>
            <a:r>
              <a:rPr lang="en-US" dirty="0"/>
              <a:t>422.2.3. </a:t>
            </a:r>
            <a:r>
              <a:rPr lang="en-US" dirty="0" err="1"/>
              <a:t>müqavilənin</a:t>
            </a:r>
            <a:r>
              <a:rPr lang="en-US" dirty="0"/>
              <a:t> </a:t>
            </a:r>
            <a:r>
              <a:rPr lang="en-US" dirty="0" err="1"/>
              <a:t>şərtləri</a:t>
            </a:r>
            <a:r>
              <a:rPr lang="en-US" dirty="0"/>
              <a:t> </a:t>
            </a:r>
            <a:r>
              <a:rPr lang="en-US" dirty="0" err="1"/>
              <a:t>dəyişdirilmədən</a:t>
            </a:r>
            <a:r>
              <a:rPr lang="en-US" dirty="0"/>
              <a:t> </a:t>
            </a:r>
            <a:r>
              <a:rPr lang="en-US" dirty="0" err="1"/>
              <a:t>onun</a:t>
            </a:r>
            <a:r>
              <a:rPr lang="en-US" dirty="0"/>
              <a:t> </a:t>
            </a:r>
            <a:r>
              <a:rPr lang="en-US" dirty="0" err="1"/>
              <a:t>icra</a:t>
            </a:r>
            <a:r>
              <a:rPr lang="en-US" dirty="0"/>
              <a:t> </a:t>
            </a:r>
            <a:r>
              <a:rPr lang="en-US" dirty="0" err="1"/>
              <a:t>edilməsi</a:t>
            </a:r>
            <a:r>
              <a:rPr lang="en-US" dirty="0"/>
              <a:t> </a:t>
            </a:r>
            <a:r>
              <a:rPr lang="en-US" dirty="0" err="1"/>
              <a:t>tərəflərin</a:t>
            </a:r>
            <a:r>
              <a:rPr lang="en-US" dirty="0"/>
              <a:t> </a:t>
            </a:r>
            <a:r>
              <a:rPr lang="en-US" dirty="0" err="1"/>
              <a:t>müqaviləyə</a:t>
            </a:r>
            <a:r>
              <a:rPr lang="en-US" dirty="0"/>
              <a:t> </a:t>
            </a:r>
            <a:r>
              <a:rPr lang="en-US" dirty="0" err="1"/>
              <a:t>uyğun</a:t>
            </a:r>
            <a:r>
              <a:rPr lang="en-US" dirty="0"/>
              <a:t> </a:t>
            </a:r>
            <a:r>
              <a:rPr lang="en-US" dirty="0" err="1"/>
              <a:t>əmlak</a:t>
            </a:r>
            <a:r>
              <a:rPr lang="en-US" dirty="0"/>
              <a:t> </a:t>
            </a:r>
            <a:r>
              <a:rPr lang="en-US" dirty="0" err="1"/>
              <a:t>mənafeləri</a:t>
            </a:r>
            <a:r>
              <a:rPr lang="en-US" dirty="0"/>
              <a:t> </a:t>
            </a:r>
            <a:r>
              <a:rPr lang="en-US" dirty="0" err="1"/>
              <a:t>nisbətini</a:t>
            </a:r>
            <a:r>
              <a:rPr lang="en-US" dirty="0"/>
              <a:t> o </a:t>
            </a:r>
            <a:r>
              <a:rPr lang="en-US" dirty="0" err="1"/>
              <a:t>dərəcədə</a:t>
            </a:r>
            <a:r>
              <a:rPr lang="en-US" dirty="0"/>
              <a:t> </a:t>
            </a:r>
            <a:r>
              <a:rPr lang="en-US" dirty="0" err="1"/>
              <a:t>pozar</a:t>
            </a:r>
            <a:r>
              <a:rPr lang="en-US" dirty="0"/>
              <a:t> </a:t>
            </a:r>
            <a:r>
              <a:rPr lang="en-US" dirty="0" err="1"/>
              <a:t>və</a:t>
            </a:r>
            <a:r>
              <a:rPr lang="en-US" dirty="0"/>
              <a:t> </a:t>
            </a:r>
            <a:r>
              <a:rPr lang="en-US" dirty="0" err="1"/>
              <a:t>maraqlı</a:t>
            </a:r>
            <a:r>
              <a:rPr lang="en-US" dirty="0"/>
              <a:t> </a:t>
            </a:r>
            <a:r>
              <a:rPr lang="en-US" dirty="0" err="1"/>
              <a:t>tərəfə</a:t>
            </a:r>
            <a:r>
              <a:rPr lang="en-US" dirty="0"/>
              <a:t> o </a:t>
            </a:r>
            <a:r>
              <a:rPr lang="en-US" dirty="0" err="1"/>
              <a:t>qədər</a:t>
            </a:r>
            <a:r>
              <a:rPr lang="en-US" dirty="0"/>
              <a:t> </a:t>
            </a:r>
            <a:r>
              <a:rPr lang="en-US" dirty="0" err="1"/>
              <a:t>zərər</a:t>
            </a:r>
            <a:r>
              <a:rPr lang="en-US" dirty="0"/>
              <a:t> </a:t>
            </a:r>
            <a:r>
              <a:rPr lang="en-US" dirty="0" err="1"/>
              <a:t>vurardı</a:t>
            </a:r>
            <a:r>
              <a:rPr lang="en-US" dirty="0"/>
              <a:t> </a:t>
            </a:r>
            <a:r>
              <a:rPr lang="en-US" dirty="0" err="1"/>
              <a:t>ki</a:t>
            </a:r>
            <a:r>
              <a:rPr lang="en-US" dirty="0"/>
              <a:t>, o, </a:t>
            </a:r>
            <a:r>
              <a:rPr lang="en-US" dirty="0" err="1"/>
              <a:t>müqavilə</a:t>
            </a:r>
            <a:r>
              <a:rPr lang="en-US" dirty="0"/>
              <a:t> </a:t>
            </a:r>
            <a:r>
              <a:rPr lang="en-US" dirty="0" err="1"/>
              <a:t>bağlanarkən</a:t>
            </a:r>
            <a:r>
              <a:rPr lang="en-US" dirty="0"/>
              <a:t> </a:t>
            </a:r>
            <a:r>
              <a:rPr lang="en-US" dirty="0" err="1"/>
              <a:t>ümid</a:t>
            </a:r>
            <a:r>
              <a:rPr lang="en-US" dirty="0"/>
              <a:t> </a:t>
            </a:r>
            <a:r>
              <a:rPr lang="en-US" dirty="0" err="1"/>
              <a:t>etməyə</a:t>
            </a:r>
            <a:r>
              <a:rPr lang="en-US" dirty="0"/>
              <a:t> </a:t>
            </a:r>
            <a:r>
              <a:rPr lang="en-US" dirty="0" err="1"/>
              <a:t>haqqı</a:t>
            </a:r>
            <a:r>
              <a:rPr lang="en-US" dirty="0"/>
              <a:t> </a:t>
            </a:r>
            <a:r>
              <a:rPr lang="en-US" dirty="0" err="1"/>
              <a:t>çatanlardan</a:t>
            </a:r>
            <a:r>
              <a:rPr lang="en-US" dirty="0"/>
              <a:t> </a:t>
            </a:r>
            <a:r>
              <a:rPr lang="en-US" dirty="0" err="1"/>
              <a:t>xeyli</a:t>
            </a:r>
            <a:r>
              <a:rPr lang="en-US" dirty="0"/>
              <a:t> </a:t>
            </a:r>
            <a:r>
              <a:rPr lang="en-US" dirty="0" err="1"/>
              <a:t>dərəcədə</a:t>
            </a:r>
            <a:r>
              <a:rPr lang="en-US" dirty="0"/>
              <a:t> </a:t>
            </a:r>
            <a:r>
              <a:rPr lang="en-US" dirty="0" err="1"/>
              <a:t>məhrum</a:t>
            </a:r>
            <a:r>
              <a:rPr lang="en-US" dirty="0"/>
              <a:t> </a:t>
            </a:r>
            <a:r>
              <a:rPr lang="en-US" dirty="0" err="1"/>
              <a:t>olardı</a:t>
            </a:r>
            <a:r>
              <a:rPr lang="en-US" dirty="0"/>
              <a:t>;</a:t>
            </a:r>
          </a:p>
          <a:p>
            <a:r>
              <a:rPr lang="en-US" dirty="0"/>
              <a:t>422.2.4. </a:t>
            </a:r>
            <a:r>
              <a:rPr lang="en-US" dirty="0" err="1"/>
              <a:t>işgüzar</a:t>
            </a:r>
            <a:r>
              <a:rPr lang="en-US" dirty="0"/>
              <a:t> </a:t>
            </a:r>
            <a:r>
              <a:rPr lang="en-US" dirty="0" err="1"/>
              <a:t>adətlərdən</a:t>
            </a:r>
            <a:r>
              <a:rPr lang="en-US" dirty="0"/>
              <a:t> </a:t>
            </a:r>
            <a:r>
              <a:rPr lang="en-US" dirty="0" err="1"/>
              <a:t>və</a:t>
            </a:r>
            <a:r>
              <a:rPr lang="en-US" dirty="0"/>
              <a:t> </a:t>
            </a:r>
            <a:r>
              <a:rPr lang="en-US" dirty="0" err="1"/>
              <a:t>ya</a:t>
            </a:r>
            <a:r>
              <a:rPr lang="en-US" dirty="0"/>
              <a:t> </a:t>
            </a:r>
            <a:r>
              <a:rPr lang="en-US" dirty="0" err="1"/>
              <a:t>müqavilənin</a:t>
            </a:r>
            <a:r>
              <a:rPr lang="en-US" dirty="0"/>
              <a:t> </a:t>
            </a:r>
            <a:r>
              <a:rPr lang="en-US" dirty="0" err="1"/>
              <a:t>mahiyyətindən</a:t>
            </a:r>
            <a:r>
              <a:rPr lang="en-US" dirty="0"/>
              <a:t> </a:t>
            </a:r>
            <a:r>
              <a:rPr lang="en-US" dirty="0" err="1"/>
              <a:t>şəraitin</a:t>
            </a:r>
            <a:r>
              <a:rPr lang="en-US" dirty="0"/>
              <a:t> </a:t>
            </a:r>
            <a:r>
              <a:rPr lang="en-US" dirty="0" err="1"/>
              <a:t>dəyişməsi</a:t>
            </a:r>
            <a:r>
              <a:rPr lang="en-US" dirty="0"/>
              <a:t> </a:t>
            </a:r>
            <a:r>
              <a:rPr lang="en-US" dirty="0" err="1"/>
              <a:t>riskini</a:t>
            </a:r>
            <a:r>
              <a:rPr lang="en-US" dirty="0"/>
              <a:t> </a:t>
            </a:r>
            <a:r>
              <a:rPr lang="en-US" dirty="0" err="1"/>
              <a:t>maraqlı</a:t>
            </a:r>
            <a:r>
              <a:rPr lang="en-US" dirty="0"/>
              <a:t> </a:t>
            </a:r>
            <a:r>
              <a:rPr lang="en-US" dirty="0" err="1"/>
              <a:t>tərəfin</a:t>
            </a:r>
            <a:r>
              <a:rPr lang="en-US" dirty="0"/>
              <a:t> </a:t>
            </a:r>
            <a:r>
              <a:rPr lang="en-US" dirty="0" err="1"/>
              <a:t>daşıdığı</a:t>
            </a:r>
            <a:r>
              <a:rPr lang="en-US" dirty="0"/>
              <a:t> </a:t>
            </a:r>
            <a:r>
              <a:rPr lang="en-US" dirty="0" err="1"/>
              <a:t>irəli</a:t>
            </a:r>
            <a:r>
              <a:rPr lang="en-US" dirty="0"/>
              <a:t> </a:t>
            </a:r>
            <a:r>
              <a:rPr lang="en-US" dirty="0" err="1"/>
              <a:t>gəlmir</a:t>
            </a:r>
            <a:r>
              <a:rPr lang="en-US" dirty="0"/>
              <a:t>.</a:t>
            </a:r>
          </a:p>
          <a:p>
            <a:r>
              <a:rPr lang="en-US" dirty="0"/>
              <a:t>422.3. </a:t>
            </a:r>
            <a:r>
              <a:rPr lang="en-US" dirty="0" err="1"/>
              <a:t>Əhəmiyyətli</a:t>
            </a:r>
            <a:r>
              <a:rPr lang="en-US" dirty="0"/>
              <a:t> </a:t>
            </a:r>
            <a:r>
              <a:rPr lang="en-US" dirty="0" err="1"/>
              <a:t>dərəcədə</a:t>
            </a:r>
            <a:r>
              <a:rPr lang="en-US" dirty="0"/>
              <a:t> </a:t>
            </a:r>
            <a:r>
              <a:rPr lang="en-US" dirty="0" err="1"/>
              <a:t>dəyişmiş</a:t>
            </a:r>
            <a:r>
              <a:rPr lang="en-US" dirty="0"/>
              <a:t> </a:t>
            </a:r>
            <a:r>
              <a:rPr lang="en-US" dirty="0" err="1"/>
              <a:t>şəraitə</a:t>
            </a:r>
            <a:r>
              <a:rPr lang="en-US" dirty="0"/>
              <a:t> </a:t>
            </a:r>
            <a:r>
              <a:rPr lang="en-US" dirty="0" err="1"/>
              <a:t>görə</a:t>
            </a:r>
            <a:r>
              <a:rPr lang="en-US" dirty="0"/>
              <a:t> </a:t>
            </a:r>
            <a:r>
              <a:rPr lang="en-US" dirty="0" err="1"/>
              <a:t>müqavilə</a:t>
            </a:r>
            <a:r>
              <a:rPr lang="en-US" dirty="0"/>
              <a:t> </a:t>
            </a:r>
            <a:r>
              <a:rPr lang="en-US" dirty="0" err="1"/>
              <a:t>ləğv</a:t>
            </a:r>
            <a:r>
              <a:rPr lang="en-US" dirty="0"/>
              <a:t> </a:t>
            </a:r>
            <a:r>
              <a:rPr lang="en-US" dirty="0" err="1"/>
              <a:t>edilərkən</a:t>
            </a:r>
            <a:r>
              <a:rPr lang="en-US" dirty="0"/>
              <a:t> </a:t>
            </a:r>
            <a:r>
              <a:rPr lang="en-US" dirty="0" err="1"/>
              <a:t>tərəflərdən</a:t>
            </a:r>
            <a:r>
              <a:rPr lang="en-US" dirty="0"/>
              <a:t> </a:t>
            </a:r>
            <a:r>
              <a:rPr lang="en-US" dirty="0" err="1"/>
              <a:t>hər</a:t>
            </a:r>
            <a:r>
              <a:rPr lang="en-US" dirty="0"/>
              <a:t> </a:t>
            </a:r>
            <a:r>
              <a:rPr lang="en-US" dirty="0" err="1"/>
              <a:t>hansı</a:t>
            </a:r>
            <a:r>
              <a:rPr lang="en-US" dirty="0"/>
              <a:t> </a:t>
            </a:r>
            <a:r>
              <a:rPr lang="en-US" dirty="0" err="1"/>
              <a:t>birinin</a:t>
            </a:r>
            <a:r>
              <a:rPr lang="en-US" dirty="0"/>
              <a:t> </a:t>
            </a:r>
            <a:r>
              <a:rPr lang="en-US" dirty="0" err="1"/>
              <a:t>tələbi</a:t>
            </a:r>
            <a:r>
              <a:rPr lang="en-US" dirty="0"/>
              <a:t> </a:t>
            </a:r>
            <a:r>
              <a:rPr lang="en-US" dirty="0" err="1"/>
              <a:t>ilə</a:t>
            </a:r>
            <a:r>
              <a:rPr lang="en-US" dirty="0"/>
              <a:t> </a:t>
            </a:r>
            <a:r>
              <a:rPr lang="en-US" dirty="0" err="1"/>
              <a:t>məhkəmə</a:t>
            </a:r>
            <a:r>
              <a:rPr lang="en-US" dirty="0"/>
              <a:t> </a:t>
            </a:r>
            <a:r>
              <a:rPr lang="en-US" dirty="0" err="1"/>
              <a:t>müqavilənin</a:t>
            </a:r>
            <a:r>
              <a:rPr lang="en-US" dirty="0"/>
              <a:t> </a:t>
            </a:r>
            <a:r>
              <a:rPr lang="en-US" dirty="0" err="1"/>
              <a:t>icrası</a:t>
            </a:r>
            <a:r>
              <a:rPr lang="en-US" dirty="0"/>
              <a:t> </a:t>
            </a:r>
            <a:r>
              <a:rPr lang="en-US" dirty="0" err="1"/>
              <a:t>ilə</a:t>
            </a:r>
            <a:r>
              <a:rPr lang="en-US" dirty="0"/>
              <a:t> </a:t>
            </a:r>
            <a:r>
              <a:rPr lang="en-US" dirty="0" err="1"/>
              <a:t>əlaqədar</a:t>
            </a:r>
            <a:r>
              <a:rPr lang="en-US" dirty="0"/>
              <a:t> </a:t>
            </a:r>
            <a:r>
              <a:rPr lang="en-US" dirty="0" err="1"/>
              <a:t>çəkilmiş</a:t>
            </a:r>
            <a:r>
              <a:rPr lang="en-US" dirty="0"/>
              <a:t> </a:t>
            </a:r>
            <a:r>
              <a:rPr lang="en-US" dirty="0" err="1"/>
              <a:t>xərclərin</a:t>
            </a:r>
            <a:r>
              <a:rPr lang="en-US" dirty="0"/>
              <a:t> </a:t>
            </a:r>
            <a:r>
              <a:rPr lang="en-US" dirty="0" err="1"/>
              <a:t>tərəflər</a:t>
            </a:r>
            <a:r>
              <a:rPr lang="en-US" dirty="0"/>
              <a:t> </a:t>
            </a:r>
            <a:r>
              <a:rPr lang="en-US" dirty="0" err="1"/>
              <a:t>arasında</a:t>
            </a:r>
            <a:r>
              <a:rPr lang="en-US" dirty="0"/>
              <a:t> </a:t>
            </a:r>
            <a:r>
              <a:rPr lang="en-US" dirty="0" err="1"/>
              <a:t>ədalətli</a:t>
            </a:r>
            <a:r>
              <a:rPr lang="en-US" dirty="0"/>
              <a:t> </a:t>
            </a:r>
            <a:r>
              <a:rPr lang="en-US" dirty="0" err="1"/>
              <a:t>bölüşdürülməsi</a:t>
            </a:r>
            <a:r>
              <a:rPr lang="en-US" dirty="0"/>
              <a:t> </a:t>
            </a:r>
            <a:r>
              <a:rPr lang="en-US" dirty="0" err="1"/>
              <a:t>zərurətini</a:t>
            </a:r>
            <a:r>
              <a:rPr lang="en-US" dirty="0"/>
              <a:t> </a:t>
            </a:r>
            <a:r>
              <a:rPr lang="en-US" dirty="0" err="1"/>
              <a:t>əsas</a:t>
            </a:r>
            <a:r>
              <a:rPr lang="en-US" dirty="0"/>
              <a:t> </a:t>
            </a:r>
            <a:r>
              <a:rPr lang="en-US" dirty="0" err="1"/>
              <a:t>götürərək</a:t>
            </a:r>
            <a:r>
              <a:rPr lang="en-US" dirty="0"/>
              <a:t>, </a:t>
            </a:r>
            <a:r>
              <a:rPr lang="en-US" dirty="0" err="1"/>
              <a:t>müqavilənin</a:t>
            </a:r>
            <a:r>
              <a:rPr lang="en-US" dirty="0"/>
              <a:t> </a:t>
            </a:r>
            <a:r>
              <a:rPr lang="en-US" dirty="0" err="1"/>
              <a:t>ləğv</a:t>
            </a:r>
            <a:r>
              <a:rPr lang="en-US" dirty="0"/>
              <a:t> </a:t>
            </a:r>
            <a:r>
              <a:rPr lang="en-US" dirty="0" err="1"/>
              <a:t>edilməsi</a:t>
            </a:r>
            <a:r>
              <a:rPr lang="en-US" dirty="0"/>
              <a:t> </a:t>
            </a:r>
            <a:r>
              <a:rPr lang="en-US" dirty="0" err="1"/>
              <a:t>nəticələrini</a:t>
            </a:r>
            <a:r>
              <a:rPr lang="en-US" dirty="0"/>
              <a:t> </a:t>
            </a:r>
            <a:r>
              <a:rPr lang="en-US" dirty="0" err="1"/>
              <a:t>müəyyənləşdirir</a:t>
            </a:r>
            <a:r>
              <a:rPr lang="en-US" dirty="0"/>
              <a:t>.</a:t>
            </a:r>
          </a:p>
          <a:p>
            <a:r>
              <a:rPr lang="en-US" dirty="0"/>
              <a:t>422.4. </a:t>
            </a:r>
            <a:r>
              <a:rPr lang="en-US" dirty="0" err="1"/>
              <a:t>Şəraitin</a:t>
            </a:r>
            <a:r>
              <a:rPr lang="en-US" dirty="0"/>
              <a:t> </a:t>
            </a:r>
            <a:r>
              <a:rPr lang="en-US" dirty="0" err="1"/>
              <a:t>əhəmiyyətli</a:t>
            </a:r>
            <a:r>
              <a:rPr lang="en-US" dirty="0"/>
              <a:t> </a:t>
            </a:r>
            <a:r>
              <a:rPr lang="en-US" dirty="0" err="1"/>
              <a:t>dərəcədə</a:t>
            </a:r>
            <a:r>
              <a:rPr lang="en-US" dirty="0"/>
              <a:t> </a:t>
            </a:r>
            <a:r>
              <a:rPr lang="en-US" dirty="0" err="1"/>
              <a:t>dəyişməsi</a:t>
            </a:r>
            <a:r>
              <a:rPr lang="en-US" dirty="0"/>
              <a:t> </a:t>
            </a:r>
            <a:r>
              <a:rPr lang="en-US" dirty="0" err="1"/>
              <a:t>ilə</a:t>
            </a:r>
            <a:r>
              <a:rPr lang="en-US" dirty="0"/>
              <a:t> </a:t>
            </a:r>
            <a:r>
              <a:rPr lang="en-US" dirty="0" err="1"/>
              <a:t>əlaqədar</a:t>
            </a:r>
            <a:r>
              <a:rPr lang="en-US" dirty="0"/>
              <a:t> </a:t>
            </a:r>
            <a:r>
              <a:rPr lang="en-US" dirty="0" err="1"/>
              <a:t>müqavilənin</a:t>
            </a:r>
            <a:r>
              <a:rPr lang="en-US" dirty="0"/>
              <a:t> </a:t>
            </a:r>
            <a:r>
              <a:rPr lang="en-US" dirty="0" err="1"/>
              <a:t>dəyişdirilməsinə</a:t>
            </a:r>
            <a:r>
              <a:rPr lang="en-US" dirty="0"/>
              <a:t> </a:t>
            </a:r>
            <a:r>
              <a:rPr lang="en-US" dirty="0" err="1"/>
              <a:t>müqavilənin</a:t>
            </a:r>
            <a:r>
              <a:rPr lang="en-US" dirty="0"/>
              <a:t> </a:t>
            </a:r>
            <a:r>
              <a:rPr lang="en-US" dirty="0" err="1"/>
              <a:t>ləğvinin</a:t>
            </a:r>
            <a:r>
              <a:rPr lang="en-US" dirty="0"/>
              <a:t> </a:t>
            </a:r>
            <a:r>
              <a:rPr lang="en-US" dirty="0" err="1"/>
              <a:t>ictimai</a:t>
            </a:r>
            <a:r>
              <a:rPr lang="en-US" dirty="0"/>
              <a:t> </a:t>
            </a:r>
            <a:r>
              <a:rPr lang="en-US" dirty="0" err="1"/>
              <a:t>mənafelərə</a:t>
            </a:r>
            <a:r>
              <a:rPr lang="en-US" dirty="0"/>
              <a:t> </a:t>
            </a:r>
            <a:r>
              <a:rPr lang="en-US" dirty="0" err="1"/>
              <a:t>zidd</a:t>
            </a:r>
            <a:r>
              <a:rPr lang="en-US" dirty="0"/>
              <a:t> </a:t>
            </a:r>
            <a:r>
              <a:rPr lang="en-US" dirty="0" err="1"/>
              <a:t>olduğu</a:t>
            </a:r>
            <a:r>
              <a:rPr lang="en-US" dirty="0"/>
              <a:t> </a:t>
            </a:r>
            <a:r>
              <a:rPr lang="en-US" dirty="0" err="1"/>
              <a:t>və</a:t>
            </a:r>
            <a:r>
              <a:rPr lang="en-US" dirty="0"/>
              <a:t> </a:t>
            </a:r>
            <a:r>
              <a:rPr lang="en-US" dirty="0" err="1"/>
              <a:t>ya</a:t>
            </a:r>
            <a:r>
              <a:rPr lang="en-US" dirty="0"/>
              <a:t> </a:t>
            </a:r>
            <a:r>
              <a:rPr lang="en-US" dirty="0" err="1"/>
              <a:t>tərəflərə</a:t>
            </a:r>
            <a:r>
              <a:rPr lang="en-US" dirty="0"/>
              <a:t> </a:t>
            </a:r>
            <a:r>
              <a:rPr lang="en-US" dirty="0" err="1"/>
              <a:t>müqavilənin</a:t>
            </a:r>
            <a:r>
              <a:rPr lang="en-US" dirty="0"/>
              <a:t> </a:t>
            </a:r>
            <a:r>
              <a:rPr lang="en-US" dirty="0" err="1"/>
              <a:t>məhkəmə</a:t>
            </a:r>
            <a:r>
              <a:rPr lang="en-US" dirty="0"/>
              <a:t> </a:t>
            </a:r>
            <a:r>
              <a:rPr lang="en-US" dirty="0" err="1"/>
              <a:t>tərəfindən</a:t>
            </a:r>
            <a:r>
              <a:rPr lang="en-US" dirty="0"/>
              <a:t> </a:t>
            </a:r>
            <a:r>
              <a:rPr lang="en-US" dirty="0" err="1"/>
              <a:t>dəyişdirilmiş</a:t>
            </a:r>
            <a:r>
              <a:rPr lang="en-US" dirty="0"/>
              <a:t> </a:t>
            </a:r>
            <a:r>
              <a:rPr lang="en-US" dirty="0" err="1"/>
              <a:t>şərtlərlə</a:t>
            </a:r>
            <a:r>
              <a:rPr lang="en-US" dirty="0"/>
              <a:t> </a:t>
            </a:r>
            <a:r>
              <a:rPr lang="en-US" dirty="0" err="1"/>
              <a:t>icrası</a:t>
            </a:r>
            <a:r>
              <a:rPr lang="en-US" dirty="0"/>
              <a:t> </a:t>
            </a:r>
            <a:r>
              <a:rPr lang="en-US" dirty="0" err="1"/>
              <a:t>üçün</a:t>
            </a:r>
            <a:r>
              <a:rPr lang="en-US" dirty="0"/>
              <a:t> </a:t>
            </a:r>
            <a:r>
              <a:rPr lang="en-US" dirty="0" err="1"/>
              <a:t>zəruri</a:t>
            </a:r>
            <a:r>
              <a:rPr lang="en-US" dirty="0"/>
              <a:t> </a:t>
            </a:r>
            <a:r>
              <a:rPr lang="en-US" dirty="0" err="1"/>
              <a:t>məsrəflərdən</a:t>
            </a:r>
            <a:r>
              <a:rPr lang="en-US" dirty="0"/>
              <a:t> </a:t>
            </a:r>
            <a:r>
              <a:rPr lang="en-US" dirty="0" err="1"/>
              <a:t>xeyli</a:t>
            </a:r>
            <a:r>
              <a:rPr lang="en-US" dirty="0"/>
              <a:t> </a:t>
            </a:r>
            <a:r>
              <a:rPr lang="en-US" dirty="0" err="1"/>
              <a:t>çox</a:t>
            </a:r>
            <a:r>
              <a:rPr lang="en-US" dirty="0"/>
              <a:t> </a:t>
            </a:r>
            <a:r>
              <a:rPr lang="en-US" dirty="0" err="1"/>
              <a:t>olan</a:t>
            </a:r>
            <a:r>
              <a:rPr lang="en-US" dirty="0"/>
              <a:t> </a:t>
            </a:r>
            <a:r>
              <a:rPr lang="en-US" dirty="0" err="1"/>
              <a:t>zərər</a:t>
            </a:r>
            <a:r>
              <a:rPr lang="en-US" dirty="0"/>
              <a:t> </a:t>
            </a:r>
            <a:r>
              <a:rPr lang="en-US" dirty="0" err="1"/>
              <a:t>vuracağı</a:t>
            </a:r>
            <a:r>
              <a:rPr lang="en-US" dirty="0"/>
              <a:t> </a:t>
            </a:r>
            <a:r>
              <a:rPr lang="en-US" dirty="0" err="1"/>
              <a:t>müstəsna</a:t>
            </a:r>
            <a:r>
              <a:rPr lang="en-US" dirty="0"/>
              <a:t> </a:t>
            </a:r>
            <a:r>
              <a:rPr lang="en-US" dirty="0" err="1"/>
              <a:t>hallarda</a:t>
            </a:r>
            <a:r>
              <a:rPr lang="en-US" dirty="0"/>
              <a:t> </a:t>
            </a:r>
            <a:r>
              <a:rPr lang="en-US" dirty="0" err="1"/>
              <a:t>məhkəmənin</a:t>
            </a:r>
            <a:r>
              <a:rPr lang="en-US" dirty="0"/>
              <a:t> </a:t>
            </a:r>
            <a:r>
              <a:rPr lang="en-US" dirty="0" err="1"/>
              <a:t>qərarı</a:t>
            </a:r>
            <a:r>
              <a:rPr lang="en-US" dirty="0"/>
              <a:t> </a:t>
            </a:r>
            <a:r>
              <a:rPr lang="en-US" dirty="0" err="1"/>
              <a:t>ilə</a:t>
            </a:r>
            <a:r>
              <a:rPr lang="en-US" dirty="0"/>
              <a:t> </a:t>
            </a:r>
            <a:r>
              <a:rPr lang="en-US" dirty="0" err="1"/>
              <a:t>yol</a:t>
            </a:r>
            <a:r>
              <a:rPr lang="en-US" dirty="0"/>
              <a:t> </a:t>
            </a:r>
            <a:r>
              <a:rPr lang="en-US" dirty="0" err="1"/>
              <a:t>verilir</a:t>
            </a:r>
            <a:r>
              <a:rPr lang="en-US" dirty="0"/>
              <a:t>.</a:t>
            </a:r>
          </a:p>
        </p:txBody>
      </p:sp>
    </p:spTree>
    <p:extLst>
      <p:ext uri="{BB962C8B-B14F-4D97-AF65-F5344CB8AC3E}">
        <p14:creationId xmlns:p14="http://schemas.microsoft.com/office/powerpoint/2010/main" val="5819334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ICC Force Majeure Clause 2020</a:t>
            </a:r>
          </a:p>
        </p:txBody>
      </p:sp>
      <p:sp>
        <p:nvSpPr>
          <p:cNvPr id="3" name="Content Placeholder 2"/>
          <p:cNvSpPr>
            <a:spLocks noGrp="1"/>
          </p:cNvSpPr>
          <p:nvPr>
            <p:ph idx="1"/>
          </p:nvPr>
        </p:nvSpPr>
        <p:spPr/>
        <p:txBody>
          <a:bodyPr>
            <a:normAutofit/>
          </a:bodyPr>
          <a:lstStyle/>
          <a:p>
            <a:r>
              <a:rPr lang="en-US" dirty="0"/>
              <a:t>“Force Majeure” means the occurrence of an event or circumstance (“Force Majeure Event”)that prevents or impedes a party from performing one or more of its contractual obligations</a:t>
            </a:r>
            <a:r>
              <a:rPr lang="az-Latn-AZ" dirty="0"/>
              <a:t> </a:t>
            </a:r>
            <a:r>
              <a:rPr lang="en-US" dirty="0"/>
              <a:t>under the contract, if and to the extent that the party affected by the impediment (“</a:t>
            </a:r>
            <a:r>
              <a:rPr lang="en-US" dirty="0" err="1"/>
              <a:t>theAffected</a:t>
            </a:r>
            <a:r>
              <a:rPr lang="en-US" dirty="0"/>
              <a:t> Party”) proves:</a:t>
            </a:r>
          </a:p>
          <a:p>
            <a:pPr marL="0" indent="0">
              <a:buNone/>
            </a:pPr>
            <a:r>
              <a:rPr lang="en-US" dirty="0"/>
              <a:t>a) that such impediment is beyond its reasonable control; and</a:t>
            </a:r>
          </a:p>
          <a:p>
            <a:pPr marL="0" indent="0">
              <a:buNone/>
            </a:pPr>
            <a:r>
              <a:rPr lang="en-US" dirty="0"/>
              <a:t>b) that it could not reasonably have been foreseen at the time of the conclusion of the contract; and</a:t>
            </a:r>
          </a:p>
          <a:p>
            <a:pPr marL="0" indent="0">
              <a:buNone/>
            </a:pPr>
            <a:r>
              <a:rPr lang="en-US" dirty="0"/>
              <a:t>c) that the effects of the impediment could not reasonably have been avoided or </a:t>
            </a:r>
            <a:r>
              <a:rPr lang="en-US" dirty="0" err="1"/>
              <a:t>overcomeby</a:t>
            </a:r>
            <a:r>
              <a:rPr lang="en-US" dirty="0"/>
              <a:t> the Affected Party. </a:t>
            </a:r>
          </a:p>
        </p:txBody>
      </p:sp>
    </p:spTree>
    <p:extLst>
      <p:ext uri="{BB962C8B-B14F-4D97-AF65-F5344CB8AC3E}">
        <p14:creationId xmlns:p14="http://schemas.microsoft.com/office/powerpoint/2010/main" val="25563534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a:t>
            </a:r>
            <a:r>
              <a:rPr lang="en-US" dirty="0" err="1"/>
              <a:t>Mücbir</a:t>
            </a:r>
            <a:r>
              <a:rPr lang="en-US" dirty="0"/>
              <a:t> </a:t>
            </a:r>
            <a:r>
              <a:rPr lang="en-US" dirty="0" err="1"/>
              <a:t>Sebep</a:t>
            </a:r>
            <a:r>
              <a:rPr lang="en-US" dirty="0"/>
              <a:t>”, </a:t>
            </a:r>
            <a:r>
              <a:rPr lang="en-US" dirty="0" err="1"/>
              <a:t>söz</a:t>
            </a:r>
            <a:r>
              <a:rPr lang="en-US" dirty="0"/>
              <a:t> </a:t>
            </a:r>
            <a:r>
              <a:rPr lang="en-US" dirty="0" err="1"/>
              <a:t>konusu</a:t>
            </a:r>
            <a:r>
              <a:rPr lang="en-US" dirty="0"/>
              <a:t> </a:t>
            </a:r>
            <a:r>
              <a:rPr lang="en-US" dirty="0" err="1"/>
              <a:t>engelden</a:t>
            </a:r>
            <a:r>
              <a:rPr lang="en-US" dirty="0"/>
              <a:t> </a:t>
            </a:r>
            <a:r>
              <a:rPr lang="en-US" dirty="0" err="1"/>
              <a:t>etkilenen</a:t>
            </a:r>
            <a:r>
              <a:rPr lang="en-US" dirty="0"/>
              <a:t> </a:t>
            </a:r>
            <a:r>
              <a:rPr lang="en-US" dirty="0" err="1"/>
              <a:t>tarafın</a:t>
            </a:r>
            <a:r>
              <a:rPr lang="en-US" dirty="0"/>
              <a:t> (“</a:t>
            </a:r>
            <a:r>
              <a:rPr lang="en-US" dirty="0" err="1"/>
              <a:t>Etkilenen</a:t>
            </a:r>
            <a:r>
              <a:rPr lang="en-US" dirty="0"/>
              <a:t> </a:t>
            </a:r>
            <a:r>
              <a:rPr lang="en-US" dirty="0" err="1"/>
              <a:t>Taraf</a:t>
            </a:r>
            <a:r>
              <a:rPr lang="en-US" dirty="0"/>
              <a:t>”)</a:t>
            </a:r>
          </a:p>
          <a:p>
            <a:pPr marL="0" indent="0">
              <a:buNone/>
            </a:pPr>
            <a:r>
              <a:rPr lang="en-US" dirty="0"/>
              <a:t>a) </a:t>
            </a:r>
            <a:r>
              <a:rPr lang="en-US" dirty="0" err="1"/>
              <a:t>söz</a:t>
            </a:r>
            <a:r>
              <a:rPr lang="en-US" dirty="0"/>
              <a:t> </a:t>
            </a:r>
            <a:r>
              <a:rPr lang="en-US" dirty="0" err="1"/>
              <a:t>konusu</a:t>
            </a:r>
            <a:r>
              <a:rPr lang="en-US" dirty="0"/>
              <a:t> </a:t>
            </a:r>
            <a:r>
              <a:rPr lang="en-US" dirty="0" err="1"/>
              <a:t>engelin</a:t>
            </a:r>
            <a:r>
              <a:rPr lang="en-US" dirty="0"/>
              <a:t> </a:t>
            </a:r>
            <a:r>
              <a:rPr lang="en-US" dirty="0" err="1"/>
              <a:t>kendisinin</a:t>
            </a:r>
            <a:r>
              <a:rPr lang="en-US" dirty="0"/>
              <a:t> </a:t>
            </a:r>
            <a:r>
              <a:rPr lang="en-US" dirty="0" err="1"/>
              <a:t>makul</a:t>
            </a:r>
            <a:r>
              <a:rPr lang="en-US" dirty="0"/>
              <a:t> </a:t>
            </a:r>
            <a:r>
              <a:rPr lang="en-US" dirty="0" err="1"/>
              <a:t>kontrolü</a:t>
            </a:r>
            <a:r>
              <a:rPr lang="en-US" dirty="0"/>
              <a:t> </a:t>
            </a:r>
            <a:r>
              <a:rPr lang="en-US" dirty="0" err="1"/>
              <a:t>dışında</a:t>
            </a:r>
            <a:r>
              <a:rPr lang="en-US" dirty="0"/>
              <a:t> </a:t>
            </a:r>
            <a:r>
              <a:rPr lang="en-US" dirty="0" err="1"/>
              <a:t>olduğunu</a:t>
            </a:r>
            <a:r>
              <a:rPr lang="en-US" dirty="0"/>
              <a:t>; </a:t>
            </a:r>
            <a:r>
              <a:rPr lang="en-US" dirty="0" err="1"/>
              <a:t>ve</a:t>
            </a:r>
            <a:endParaRPr lang="en-US" dirty="0"/>
          </a:p>
          <a:p>
            <a:pPr marL="0" indent="0">
              <a:buNone/>
            </a:pPr>
            <a:r>
              <a:rPr lang="en-US" dirty="0"/>
              <a:t>b) </a:t>
            </a:r>
            <a:r>
              <a:rPr lang="en-US" dirty="0" err="1"/>
              <a:t>söz</a:t>
            </a:r>
            <a:r>
              <a:rPr lang="en-US" dirty="0"/>
              <a:t> </a:t>
            </a:r>
            <a:r>
              <a:rPr lang="en-US" dirty="0" err="1"/>
              <a:t>konusu</a:t>
            </a:r>
            <a:r>
              <a:rPr lang="en-US" dirty="0"/>
              <a:t> </a:t>
            </a:r>
            <a:r>
              <a:rPr lang="en-US" dirty="0" err="1"/>
              <a:t>engelin</a:t>
            </a:r>
            <a:r>
              <a:rPr lang="en-US" dirty="0"/>
              <a:t> </a:t>
            </a:r>
            <a:r>
              <a:rPr lang="en-US" dirty="0" err="1"/>
              <a:t>sözleşmenin</a:t>
            </a:r>
            <a:r>
              <a:rPr lang="en-US" dirty="0"/>
              <a:t> </a:t>
            </a:r>
            <a:r>
              <a:rPr lang="en-US" dirty="0" err="1"/>
              <a:t>kurulması</a:t>
            </a:r>
            <a:r>
              <a:rPr lang="en-US" dirty="0"/>
              <a:t> </a:t>
            </a:r>
            <a:r>
              <a:rPr lang="en-US" dirty="0" err="1"/>
              <a:t>sırasında</a:t>
            </a:r>
            <a:r>
              <a:rPr lang="en-US" dirty="0"/>
              <a:t> </a:t>
            </a:r>
            <a:r>
              <a:rPr lang="en-US" dirty="0" err="1"/>
              <a:t>makul</a:t>
            </a:r>
            <a:r>
              <a:rPr lang="en-US" dirty="0"/>
              <a:t> </a:t>
            </a:r>
            <a:r>
              <a:rPr lang="en-US" dirty="0" err="1"/>
              <a:t>olarak</a:t>
            </a:r>
            <a:r>
              <a:rPr lang="en-US" dirty="0"/>
              <a:t> </a:t>
            </a:r>
            <a:r>
              <a:rPr lang="en-US" dirty="0" err="1"/>
              <a:t>öngörülemeyeceğini</a:t>
            </a:r>
            <a:r>
              <a:rPr lang="en-US" dirty="0"/>
              <a:t>; </a:t>
            </a:r>
            <a:r>
              <a:rPr lang="en-US" dirty="0" err="1"/>
              <a:t>ve</a:t>
            </a:r>
            <a:endParaRPr lang="en-US" dirty="0"/>
          </a:p>
          <a:p>
            <a:pPr marL="0" indent="0">
              <a:buNone/>
            </a:pPr>
            <a:r>
              <a:rPr lang="en-US" dirty="0"/>
              <a:t>c) </a:t>
            </a:r>
            <a:r>
              <a:rPr lang="en-US" dirty="0" err="1"/>
              <a:t>Etkilenen</a:t>
            </a:r>
            <a:r>
              <a:rPr lang="en-US" dirty="0"/>
              <a:t> </a:t>
            </a:r>
            <a:r>
              <a:rPr lang="en-US" dirty="0" err="1"/>
              <a:t>Tarafın</a:t>
            </a:r>
            <a:r>
              <a:rPr lang="en-US" dirty="0"/>
              <a:t> </a:t>
            </a:r>
            <a:r>
              <a:rPr lang="en-US" dirty="0" err="1"/>
              <a:t>engelin</a:t>
            </a:r>
            <a:r>
              <a:rPr lang="en-US" dirty="0"/>
              <a:t> </a:t>
            </a:r>
            <a:r>
              <a:rPr lang="en-US" dirty="0" err="1"/>
              <a:t>etkilerinden</a:t>
            </a:r>
            <a:r>
              <a:rPr lang="en-US" dirty="0"/>
              <a:t> </a:t>
            </a:r>
            <a:r>
              <a:rPr lang="en-US" dirty="0" err="1"/>
              <a:t>makul</a:t>
            </a:r>
            <a:r>
              <a:rPr lang="en-US" dirty="0"/>
              <a:t> </a:t>
            </a:r>
            <a:r>
              <a:rPr lang="en-US" dirty="0" err="1"/>
              <a:t>olarak</a:t>
            </a:r>
            <a:r>
              <a:rPr lang="en-US" dirty="0"/>
              <a:t> </a:t>
            </a:r>
            <a:r>
              <a:rPr lang="en-US" dirty="0" err="1"/>
              <a:t>kaçınamayacağını</a:t>
            </a:r>
            <a:r>
              <a:rPr lang="en-US" dirty="0"/>
              <a:t> </a:t>
            </a:r>
            <a:r>
              <a:rPr lang="en-US" dirty="0" err="1"/>
              <a:t>veya</a:t>
            </a:r>
            <a:r>
              <a:rPr lang="en-US" dirty="0"/>
              <a:t> </a:t>
            </a:r>
            <a:r>
              <a:rPr lang="en-US" dirty="0" err="1"/>
              <a:t>bu</a:t>
            </a:r>
            <a:r>
              <a:rPr lang="en-US" dirty="0"/>
              <a:t> </a:t>
            </a:r>
            <a:r>
              <a:rPr lang="en-US" dirty="0" err="1"/>
              <a:t>etkilerin</a:t>
            </a:r>
            <a:r>
              <a:rPr lang="en-US" dirty="0"/>
              <a:t> </a:t>
            </a:r>
            <a:r>
              <a:rPr lang="en-US" dirty="0" err="1"/>
              <a:t>üstesindengelemeyeceğinikanıtlaması</a:t>
            </a:r>
            <a:r>
              <a:rPr lang="en-US" dirty="0"/>
              <a:t> </a:t>
            </a:r>
            <a:r>
              <a:rPr lang="en-US" dirty="0" err="1"/>
              <a:t>halinde</a:t>
            </a:r>
            <a:r>
              <a:rPr lang="en-US" dirty="0"/>
              <a:t> </a:t>
            </a:r>
            <a:r>
              <a:rPr lang="en-US" dirty="0" err="1"/>
              <a:t>ve</a:t>
            </a:r>
            <a:r>
              <a:rPr lang="en-US" dirty="0"/>
              <a:t> </a:t>
            </a:r>
            <a:r>
              <a:rPr lang="en-US" dirty="0" err="1"/>
              <a:t>kanıtladığı</a:t>
            </a:r>
            <a:r>
              <a:rPr lang="en-US" dirty="0"/>
              <a:t> </a:t>
            </a:r>
            <a:r>
              <a:rPr lang="en-US" dirty="0" err="1"/>
              <a:t>ölçüde</a:t>
            </a:r>
            <a:r>
              <a:rPr lang="en-US" dirty="0"/>
              <a:t>, </a:t>
            </a:r>
            <a:r>
              <a:rPr lang="en-US" dirty="0" err="1"/>
              <a:t>bir</a:t>
            </a:r>
            <a:r>
              <a:rPr lang="en-US" dirty="0"/>
              <a:t> </a:t>
            </a:r>
            <a:r>
              <a:rPr lang="en-US" dirty="0" err="1"/>
              <a:t>tarafın</a:t>
            </a:r>
            <a:r>
              <a:rPr lang="en-US" dirty="0"/>
              <a:t> </a:t>
            </a:r>
            <a:r>
              <a:rPr lang="en-US" dirty="0" err="1"/>
              <a:t>sözleşmesel</a:t>
            </a:r>
            <a:r>
              <a:rPr lang="en-US" dirty="0"/>
              <a:t> </a:t>
            </a:r>
            <a:r>
              <a:rPr lang="en-US" dirty="0" err="1"/>
              <a:t>yükümlülüklerinden</a:t>
            </a:r>
            <a:r>
              <a:rPr lang="en-US" dirty="0"/>
              <a:t> </a:t>
            </a:r>
            <a:r>
              <a:rPr lang="en-US" dirty="0" err="1"/>
              <a:t>bir</a:t>
            </a:r>
            <a:r>
              <a:rPr lang="en-US" dirty="0"/>
              <a:t> </a:t>
            </a:r>
            <a:r>
              <a:rPr lang="en-US" dirty="0" err="1"/>
              <a:t>veya</a:t>
            </a:r>
            <a:r>
              <a:rPr lang="en-US" dirty="0"/>
              <a:t> </a:t>
            </a:r>
            <a:r>
              <a:rPr lang="en-US" dirty="0" err="1"/>
              <a:t>dahafazlasını</a:t>
            </a:r>
            <a:r>
              <a:rPr lang="en-US" dirty="0"/>
              <a:t> </a:t>
            </a:r>
            <a:r>
              <a:rPr lang="en-US" dirty="0" err="1"/>
              <a:t>yerine</a:t>
            </a:r>
            <a:r>
              <a:rPr lang="en-US" dirty="0"/>
              <a:t> </a:t>
            </a:r>
            <a:r>
              <a:rPr lang="en-US" dirty="0" err="1"/>
              <a:t>getirmesini</a:t>
            </a:r>
            <a:r>
              <a:rPr lang="en-US" dirty="0"/>
              <a:t> </a:t>
            </a:r>
            <a:r>
              <a:rPr lang="en-US" dirty="0" err="1"/>
              <a:t>önleyen</a:t>
            </a:r>
            <a:r>
              <a:rPr lang="en-US" dirty="0"/>
              <a:t> </a:t>
            </a:r>
            <a:r>
              <a:rPr lang="en-US" dirty="0" err="1"/>
              <a:t>veya</a:t>
            </a:r>
            <a:r>
              <a:rPr lang="en-US" dirty="0"/>
              <a:t> </a:t>
            </a:r>
            <a:r>
              <a:rPr lang="en-US" dirty="0" err="1"/>
              <a:t>engelleyen</a:t>
            </a:r>
            <a:r>
              <a:rPr lang="en-US" dirty="0"/>
              <a:t> </a:t>
            </a:r>
            <a:r>
              <a:rPr lang="en-US" dirty="0" err="1"/>
              <a:t>bir</a:t>
            </a:r>
            <a:r>
              <a:rPr lang="en-US" dirty="0"/>
              <a:t> </a:t>
            </a:r>
            <a:r>
              <a:rPr lang="en-US" dirty="0" err="1"/>
              <a:t>olay</a:t>
            </a:r>
            <a:r>
              <a:rPr lang="en-US" dirty="0"/>
              <a:t> </a:t>
            </a:r>
            <a:r>
              <a:rPr lang="en-US" dirty="0" err="1"/>
              <a:t>ya</a:t>
            </a:r>
            <a:r>
              <a:rPr lang="en-US" dirty="0"/>
              <a:t> da </a:t>
            </a:r>
            <a:r>
              <a:rPr lang="en-US" dirty="0" err="1"/>
              <a:t>durumun</a:t>
            </a:r>
            <a:r>
              <a:rPr lang="en-US" dirty="0"/>
              <a:t> (“</a:t>
            </a:r>
            <a:r>
              <a:rPr lang="en-US" dirty="0" err="1"/>
              <a:t>Mücbir</a:t>
            </a:r>
            <a:r>
              <a:rPr lang="en-US" dirty="0"/>
              <a:t> </a:t>
            </a:r>
            <a:r>
              <a:rPr lang="en-US" dirty="0" err="1"/>
              <a:t>Sebep</a:t>
            </a:r>
            <a:r>
              <a:rPr lang="en-US" dirty="0"/>
              <a:t> </a:t>
            </a:r>
            <a:r>
              <a:rPr lang="en-US" dirty="0" err="1"/>
              <a:t>Olayı</a:t>
            </a:r>
            <a:r>
              <a:rPr lang="en-US" dirty="0"/>
              <a:t>”)</a:t>
            </a:r>
            <a:r>
              <a:rPr lang="az-Latn-AZ" dirty="0"/>
              <a:t> </a:t>
            </a:r>
            <a:r>
              <a:rPr lang="en-US" dirty="0" err="1"/>
              <a:t>ortaya</a:t>
            </a:r>
            <a:r>
              <a:rPr lang="en-US" dirty="0"/>
              <a:t> </a:t>
            </a:r>
            <a:r>
              <a:rPr lang="en-US" dirty="0" err="1"/>
              <a:t>çıkmasını</a:t>
            </a:r>
            <a:r>
              <a:rPr lang="en-US" dirty="0"/>
              <a:t> </a:t>
            </a:r>
            <a:r>
              <a:rPr lang="en-US" dirty="0" err="1"/>
              <a:t>ifade</a:t>
            </a:r>
            <a:r>
              <a:rPr lang="en-US" dirty="0"/>
              <a:t> </a:t>
            </a:r>
            <a:r>
              <a:rPr lang="en-US" dirty="0" err="1"/>
              <a:t>eder</a:t>
            </a:r>
            <a:r>
              <a:rPr lang="en-US" dirty="0"/>
              <a:t>.</a:t>
            </a:r>
          </a:p>
          <a:p>
            <a:endParaRPr lang="en-US" dirty="0"/>
          </a:p>
        </p:txBody>
      </p:sp>
    </p:spTree>
    <p:extLst>
      <p:ext uri="{BB962C8B-B14F-4D97-AF65-F5344CB8AC3E}">
        <p14:creationId xmlns:p14="http://schemas.microsoft.com/office/powerpoint/2010/main" val="33827278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
            </a:r>
            <a:r>
              <a:rPr lang="tr-TR" dirty="0"/>
              <a:t>übahis</a:t>
            </a:r>
            <a:r>
              <a:rPr lang="az-Latn-AZ" dirty="0"/>
              <a:t>ələrin həlli</a:t>
            </a:r>
            <a:endParaRPr lang="en-US" dirty="0"/>
          </a:p>
        </p:txBody>
      </p:sp>
      <p:sp>
        <p:nvSpPr>
          <p:cNvPr id="3" name="Content Placeholder 2"/>
          <p:cNvSpPr>
            <a:spLocks noGrp="1"/>
          </p:cNvSpPr>
          <p:nvPr>
            <p:ph idx="1"/>
          </p:nvPr>
        </p:nvSpPr>
        <p:spPr/>
        <p:txBody>
          <a:bodyPr/>
          <a:lstStyle/>
          <a:p>
            <a:r>
              <a:rPr lang="az-Latn-AZ" dirty="0"/>
              <a:t>Adətən müqavilədə tərəflər arasında müqavilədən doğan mübahisələrin hansı yollarla həll olunacağı qeyd edilir.</a:t>
            </a:r>
          </a:p>
          <a:p>
            <a:r>
              <a:rPr lang="az-Latn-AZ" dirty="0"/>
              <a:t>Müqavilədən doğan mübahisələrin aşağıdakı həlli yolları nəzərdə tutula bilər:</a:t>
            </a:r>
          </a:p>
          <a:p>
            <a:pPr marL="342900" indent="-342900">
              <a:buFont typeface="+mj-lt"/>
              <a:buAutoNum type="arabicPeriod"/>
            </a:pPr>
            <a:r>
              <a:rPr lang="az-Latn-AZ" dirty="0"/>
              <a:t>Danışıqlar</a:t>
            </a:r>
          </a:p>
          <a:p>
            <a:pPr marL="342900" indent="-342900">
              <a:buFont typeface="+mj-lt"/>
              <a:buAutoNum type="arabicPeriod"/>
            </a:pPr>
            <a:r>
              <a:rPr lang="az-Latn-AZ" dirty="0"/>
              <a:t>Mediasiya</a:t>
            </a:r>
          </a:p>
          <a:p>
            <a:pPr marL="342900" indent="-342900">
              <a:buFont typeface="+mj-lt"/>
              <a:buAutoNum type="arabicPeriod"/>
            </a:pPr>
            <a:r>
              <a:rPr lang="az-Latn-AZ" dirty="0"/>
              <a:t>Ekspert rəyi</a:t>
            </a:r>
          </a:p>
          <a:p>
            <a:pPr marL="342900" indent="-342900">
              <a:buFont typeface="+mj-lt"/>
              <a:buAutoNum type="arabicPeriod"/>
            </a:pPr>
            <a:r>
              <a:rPr lang="az-Latn-AZ" dirty="0"/>
              <a:t>Arbitraj</a:t>
            </a:r>
          </a:p>
          <a:p>
            <a:pPr marL="342900" indent="-342900">
              <a:buFont typeface="+mj-lt"/>
              <a:buAutoNum type="arabicPeriod"/>
            </a:pPr>
            <a:r>
              <a:rPr lang="az-Latn-AZ" dirty="0"/>
              <a:t>Məhkəmə</a:t>
            </a:r>
            <a:endParaRPr lang="en-US" dirty="0"/>
          </a:p>
        </p:txBody>
      </p:sp>
    </p:spTree>
    <p:extLst>
      <p:ext uri="{BB962C8B-B14F-4D97-AF65-F5344CB8AC3E}">
        <p14:creationId xmlns:p14="http://schemas.microsoft.com/office/powerpoint/2010/main" val="36275241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z-Latn-AZ" dirty="0"/>
              <a:t>Tətbiq ediləcək hüquq</a:t>
            </a:r>
            <a:endParaRPr lang="en-US" dirty="0"/>
          </a:p>
        </p:txBody>
      </p:sp>
      <p:sp>
        <p:nvSpPr>
          <p:cNvPr id="3" name="Content Placeholder 2"/>
          <p:cNvSpPr>
            <a:spLocks noGrp="1"/>
          </p:cNvSpPr>
          <p:nvPr>
            <p:ph idx="1"/>
          </p:nvPr>
        </p:nvSpPr>
        <p:spPr/>
        <p:txBody>
          <a:bodyPr/>
          <a:lstStyle/>
          <a:p>
            <a:r>
              <a:rPr lang="az-Latn-AZ" dirty="0"/>
              <a:t>Heç bir müqavilədə baş verə biləcək bütün mümkün halların nəzərdə tutulmasına imkan yoxdur. Əslində buna heç ehtiyac da yoxdur. </a:t>
            </a:r>
          </a:p>
          <a:p>
            <a:r>
              <a:rPr lang="az-Latn-AZ" dirty="0"/>
              <a:t>Müqavilədə ortaya çıxan bu cür hüquqi boşluqların doldurulması və ya müqavilədən doğan mübahisələrin həlli üçün müqaviləyə hansı hüququn tətbiq olunacağını bilmək vacibdir. </a:t>
            </a:r>
          </a:p>
          <a:p>
            <a:r>
              <a:rPr lang="az-Latn-AZ" dirty="0"/>
              <a:t>Müqaviləyə tətbiq ediləcək hüquq çox vaxt tərəflərin (vətəndaşı) olduğun yerin (beynəlxalq müqavilələrdə tərəflərdən birinin (vətəndaşı) olduğu yerin) hüququ olaraq seçilir. Ancaq tətbiq ediləcək hüquq olaraq üçüncü bir ölkənin hüququ və ya beynəlxalq bir konvensiya (məsələn, CISG) və ya </a:t>
            </a:r>
            <a:r>
              <a:rPr lang="az-Latn-AZ" b="1" i="1" dirty="0"/>
              <a:t>soft la</a:t>
            </a:r>
            <a:r>
              <a:rPr lang="en-US" b="1" i="1" dirty="0"/>
              <a:t>w </a:t>
            </a:r>
            <a:r>
              <a:rPr lang="en-US" i="1" dirty="0"/>
              <a:t>m</a:t>
            </a:r>
            <a:r>
              <a:rPr lang="az-Latn-AZ" i="1" dirty="0"/>
              <a:t>ətnləri seçilə bilər (məsələn, UNIDROIT prinsipləri)</a:t>
            </a:r>
          </a:p>
          <a:p>
            <a:r>
              <a:rPr lang="az-Latn-AZ" dirty="0"/>
              <a:t>Müqavilənin müxtəlif hissələrinə müxtəlif hüquqların tətbiqi də nəzərdə tutula bilər.</a:t>
            </a:r>
            <a:endParaRPr lang="en-US" dirty="0"/>
          </a:p>
        </p:txBody>
      </p:sp>
    </p:spTree>
    <p:extLst>
      <p:ext uri="{BB962C8B-B14F-4D97-AF65-F5344CB8AC3E}">
        <p14:creationId xmlns:p14="http://schemas.microsoft.com/office/powerpoint/2010/main" val="28363872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z-Latn-AZ" dirty="0"/>
              <a:t>Müqavilənin müddəti</a:t>
            </a:r>
            <a:endParaRPr lang="en-US" dirty="0"/>
          </a:p>
        </p:txBody>
      </p:sp>
      <p:sp>
        <p:nvSpPr>
          <p:cNvPr id="3" name="Content Placeholder 2"/>
          <p:cNvSpPr>
            <a:spLocks noGrp="1"/>
          </p:cNvSpPr>
          <p:nvPr>
            <p:ph idx="1"/>
          </p:nvPr>
        </p:nvSpPr>
        <p:spPr/>
        <p:txBody>
          <a:bodyPr/>
          <a:lstStyle/>
          <a:p>
            <a:r>
              <a:rPr lang="en-US" dirty="0"/>
              <a:t> </a:t>
            </a:r>
            <a:r>
              <a:rPr lang="az-Latn-AZ" dirty="0"/>
              <a:t>Tərəflər müqvilənin qüvvədə olma müddətini də müəyyənləşdirə bilər.</a:t>
            </a:r>
          </a:p>
          <a:p>
            <a:r>
              <a:rPr lang="en-US" dirty="0"/>
              <a:t>Bu  </a:t>
            </a:r>
            <a:r>
              <a:rPr lang="en-US" dirty="0" err="1"/>
              <a:t>müddət</a:t>
            </a:r>
            <a:r>
              <a:rPr lang="en-US" dirty="0"/>
              <a:t> </a:t>
            </a:r>
            <a:r>
              <a:rPr lang="en-US" dirty="0" err="1"/>
              <a:t>konkret</a:t>
            </a:r>
            <a:r>
              <a:rPr lang="en-US" dirty="0"/>
              <a:t> </a:t>
            </a:r>
            <a:r>
              <a:rPr lang="en-US" dirty="0" err="1"/>
              <a:t>təqvim</a:t>
            </a:r>
            <a:r>
              <a:rPr lang="en-US" dirty="0"/>
              <a:t> </a:t>
            </a:r>
            <a:r>
              <a:rPr lang="en-US" dirty="0" err="1"/>
              <a:t>tarixi</a:t>
            </a:r>
            <a:r>
              <a:rPr lang="en-US" dirty="0"/>
              <a:t> </a:t>
            </a:r>
            <a:r>
              <a:rPr lang="en-US" dirty="0" err="1"/>
              <a:t>ilə</a:t>
            </a:r>
            <a:r>
              <a:rPr lang="en-US" dirty="0"/>
              <a:t> </a:t>
            </a:r>
            <a:r>
              <a:rPr lang="en-US" dirty="0" err="1"/>
              <a:t>və</a:t>
            </a:r>
            <a:r>
              <a:rPr lang="en-US" dirty="0"/>
              <a:t> </a:t>
            </a:r>
            <a:r>
              <a:rPr lang="en-US" dirty="0" err="1"/>
              <a:t>ya</a:t>
            </a:r>
            <a:r>
              <a:rPr lang="en-US" dirty="0"/>
              <a:t> </a:t>
            </a:r>
            <a:r>
              <a:rPr lang="en-US" dirty="0" err="1"/>
              <a:t>illər</a:t>
            </a:r>
            <a:r>
              <a:rPr lang="en-US" dirty="0"/>
              <a:t>, </a:t>
            </a:r>
            <a:r>
              <a:rPr lang="en-US" dirty="0" err="1"/>
              <a:t>aylar</a:t>
            </a:r>
            <a:r>
              <a:rPr lang="en-US" dirty="0"/>
              <a:t>,  </a:t>
            </a:r>
            <a:r>
              <a:rPr lang="en-US" dirty="0" err="1"/>
              <a:t>həftələr</a:t>
            </a:r>
            <a:r>
              <a:rPr lang="en-US" dirty="0"/>
              <a:t>, </a:t>
            </a:r>
            <a:r>
              <a:rPr lang="en-US" dirty="0" err="1"/>
              <a:t>günlər</a:t>
            </a:r>
            <a:r>
              <a:rPr lang="en-US" dirty="0"/>
              <a:t> </a:t>
            </a:r>
            <a:r>
              <a:rPr lang="en-US" dirty="0" err="1"/>
              <a:t>və</a:t>
            </a:r>
            <a:r>
              <a:rPr lang="en-US" dirty="0"/>
              <a:t>  s.  </a:t>
            </a:r>
            <a:r>
              <a:rPr lang="en-US" dirty="0" err="1"/>
              <a:t>hesablanan</a:t>
            </a:r>
            <a:r>
              <a:rPr lang="en-US" dirty="0"/>
              <a:t>  </a:t>
            </a:r>
            <a:r>
              <a:rPr lang="en-US" dirty="0" err="1"/>
              <a:t>vaxtın</a:t>
            </a:r>
            <a:r>
              <a:rPr lang="en-US" dirty="0"/>
              <a:t>  </a:t>
            </a:r>
            <a:r>
              <a:rPr lang="en-US" dirty="0" err="1"/>
              <a:t>bitməsi</a:t>
            </a:r>
            <a:r>
              <a:rPr lang="en-US" dirty="0"/>
              <a:t>  </a:t>
            </a:r>
            <a:r>
              <a:rPr lang="en-US" dirty="0" err="1"/>
              <a:t>ilə</a:t>
            </a:r>
            <a:r>
              <a:rPr lang="en-US" dirty="0"/>
              <a:t>  </a:t>
            </a:r>
            <a:r>
              <a:rPr lang="en-US" dirty="0" err="1"/>
              <a:t>müəyyənləşdirilir</a:t>
            </a:r>
            <a:r>
              <a:rPr lang="en-US" dirty="0"/>
              <a:t>.  </a:t>
            </a:r>
            <a:endParaRPr lang="az-Latn-AZ" dirty="0"/>
          </a:p>
          <a:p>
            <a:r>
              <a:rPr lang="en-US" dirty="0"/>
              <a:t>Müqavilə  </a:t>
            </a:r>
            <a:r>
              <a:rPr lang="en-US" dirty="0" err="1"/>
              <a:t>həm</a:t>
            </a:r>
            <a:r>
              <a:rPr lang="en-US" dirty="0"/>
              <a:t>  </a:t>
            </a:r>
            <a:r>
              <a:rPr lang="en-US" dirty="0" err="1"/>
              <a:t>də</a:t>
            </a:r>
            <a:r>
              <a:rPr lang="en-US" dirty="0"/>
              <a:t>  </a:t>
            </a:r>
            <a:r>
              <a:rPr lang="en-US" dirty="0" err="1"/>
              <a:t>qeyri-müəyyən</a:t>
            </a:r>
            <a:r>
              <a:rPr lang="en-US" dirty="0"/>
              <a:t>  </a:t>
            </a:r>
            <a:r>
              <a:rPr lang="en-US" dirty="0" err="1"/>
              <a:t>müddətə</a:t>
            </a:r>
            <a:r>
              <a:rPr lang="en-US" dirty="0"/>
              <a:t>  </a:t>
            </a:r>
            <a:r>
              <a:rPr lang="en-US" dirty="0" err="1"/>
              <a:t>bağlana</a:t>
            </a:r>
            <a:r>
              <a:rPr lang="en-US" dirty="0"/>
              <a:t>  </a:t>
            </a:r>
            <a:r>
              <a:rPr lang="en-US" dirty="0" err="1"/>
              <a:t>bilər</a:t>
            </a:r>
            <a:r>
              <a:rPr lang="en-US" dirty="0"/>
              <a:t>. </a:t>
            </a:r>
            <a:r>
              <a:rPr lang="en-US" dirty="0" err="1"/>
              <a:t>Tərəflər</a:t>
            </a:r>
            <a:r>
              <a:rPr lang="en-US" dirty="0"/>
              <a:t> </a:t>
            </a:r>
            <a:r>
              <a:rPr lang="en-US" dirty="0" err="1"/>
              <a:t>müqavilədə</a:t>
            </a:r>
            <a:r>
              <a:rPr lang="en-US" dirty="0"/>
              <a:t>  </a:t>
            </a:r>
            <a:r>
              <a:rPr lang="en-US" dirty="0" err="1"/>
              <a:t>nəzərdə</a:t>
            </a:r>
            <a:r>
              <a:rPr lang="en-US" dirty="0"/>
              <a:t> </a:t>
            </a:r>
            <a:r>
              <a:rPr lang="en-US" dirty="0" err="1"/>
              <a:t>tuta</a:t>
            </a:r>
            <a:r>
              <a:rPr lang="en-US" dirty="0"/>
              <a:t>  </a:t>
            </a:r>
            <a:r>
              <a:rPr lang="en-US" dirty="0" err="1"/>
              <a:t>bilərlər</a:t>
            </a:r>
            <a:r>
              <a:rPr lang="en-US" dirty="0"/>
              <a:t> </a:t>
            </a:r>
            <a:r>
              <a:rPr lang="en-US" dirty="0" err="1"/>
              <a:t>ki</a:t>
            </a:r>
            <a:r>
              <a:rPr lang="en-US" dirty="0"/>
              <a:t>, o,  </a:t>
            </a:r>
            <a:r>
              <a:rPr lang="en-US" dirty="0" err="1"/>
              <a:t>qeyri-müəyyən</a:t>
            </a:r>
            <a:r>
              <a:rPr lang="en-US" dirty="0"/>
              <a:t>  </a:t>
            </a:r>
            <a:r>
              <a:rPr lang="en-US" dirty="0" err="1"/>
              <a:t>müddətə</a:t>
            </a:r>
            <a:r>
              <a:rPr lang="en-US" dirty="0"/>
              <a:t>  </a:t>
            </a:r>
            <a:r>
              <a:rPr lang="en-US" dirty="0" err="1"/>
              <a:t>bağlanır</a:t>
            </a:r>
            <a:r>
              <a:rPr lang="en-US" dirty="0"/>
              <a:t>. </a:t>
            </a:r>
            <a:r>
              <a:rPr lang="az-Latn-AZ" dirty="0"/>
              <a:t>Məsələn,</a:t>
            </a:r>
            <a:r>
              <a:rPr lang="en-US" dirty="0"/>
              <a:t> </a:t>
            </a:r>
            <a:r>
              <a:rPr lang="az-Latn-AZ" dirty="0"/>
              <a:t>t</a:t>
            </a:r>
            <a:r>
              <a:rPr lang="en-US" dirty="0" err="1"/>
              <a:t>icarət</a:t>
            </a:r>
            <a:r>
              <a:rPr lang="en-US" dirty="0"/>
              <a:t>  </a:t>
            </a:r>
            <a:r>
              <a:rPr lang="en-US" dirty="0" err="1"/>
              <a:t>agenti</a:t>
            </a:r>
            <a:r>
              <a:rPr lang="en-US" dirty="0"/>
              <a:t>,  </a:t>
            </a:r>
            <a:r>
              <a:rPr lang="en-US" dirty="0" err="1"/>
              <a:t>tapşırıq</a:t>
            </a:r>
            <a:r>
              <a:rPr lang="en-US" dirty="0"/>
              <a:t>,  </a:t>
            </a:r>
            <a:r>
              <a:rPr lang="en-US" dirty="0" err="1"/>
              <a:t>icarə</a:t>
            </a:r>
            <a:r>
              <a:rPr lang="en-US" dirty="0"/>
              <a:t>,  </a:t>
            </a:r>
            <a:r>
              <a:rPr lang="en-US" dirty="0" err="1"/>
              <a:t>kirayə</a:t>
            </a:r>
            <a:r>
              <a:rPr lang="en-US" dirty="0"/>
              <a:t>, </a:t>
            </a:r>
            <a:r>
              <a:rPr lang="en-US" dirty="0" err="1"/>
              <a:t>əvəzsiz</a:t>
            </a:r>
            <a:r>
              <a:rPr lang="en-US" dirty="0"/>
              <a:t>  </a:t>
            </a:r>
            <a:r>
              <a:rPr lang="en-US" dirty="0" err="1"/>
              <a:t>istifadə</a:t>
            </a:r>
            <a:r>
              <a:rPr lang="en-US" dirty="0"/>
              <a:t>,  </a:t>
            </a:r>
            <a:r>
              <a:rPr lang="en-US" dirty="0" err="1"/>
              <a:t>borc</a:t>
            </a:r>
            <a:r>
              <a:rPr lang="en-US" dirty="0"/>
              <a:t>  </a:t>
            </a:r>
            <a:r>
              <a:rPr lang="en-US" dirty="0" err="1"/>
              <a:t>və</a:t>
            </a:r>
            <a:r>
              <a:rPr lang="en-US" dirty="0"/>
              <a:t>  </a:t>
            </a:r>
            <a:r>
              <a:rPr lang="en-US" dirty="0" err="1"/>
              <a:t>digər</a:t>
            </a:r>
            <a:r>
              <a:rPr lang="en-US" dirty="0"/>
              <a:t>  </a:t>
            </a:r>
            <a:r>
              <a:rPr lang="en-US" dirty="0" err="1"/>
              <a:t>müqavilələr</a:t>
            </a:r>
            <a:r>
              <a:rPr lang="en-US" dirty="0"/>
              <a:t>  </a:t>
            </a:r>
            <a:r>
              <a:rPr lang="en-US" dirty="0" err="1"/>
              <a:t>müddətsiz</a:t>
            </a:r>
            <a:r>
              <a:rPr lang="en-US" dirty="0"/>
              <a:t>  (</a:t>
            </a:r>
            <a:r>
              <a:rPr lang="en-US" dirty="0" err="1"/>
              <a:t>yəni</a:t>
            </a:r>
            <a:r>
              <a:rPr lang="en-US" dirty="0"/>
              <a:t>  </a:t>
            </a:r>
            <a:r>
              <a:rPr lang="en-US" dirty="0" err="1"/>
              <a:t>qeyri-müəyyən</a:t>
            </a:r>
            <a:r>
              <a:rPr lang="en-US" dirty="0"/>
              <a:t> </a:t>
            </a:r>
            <a:r>
              <a:rPr lang="en-US" dirty="0" err="1"/>
              <a:t>müddətə</a:t>
            </a:r>
            <a:r>
              <a:rPr lang="en-US" dirty="0"/>
              <a:t>) </a:t>
            </a:r>
            <a:r>
              <a:rPr lang="en-US" dirty="0" err="1"/>
              <a:t>bağlana</a:t>
            </a:r>
            <a:r>
              <a:rPr lang="en-US" dirty="0"/>
              <a:t>  </a:t>
            </a:r>
            <a:r>
              <a:rPr lang="en-US" dirty="0" err="1"/>
              <a:t>bilər</a:t>
            </a:r>
            <a:r>
              <a:rPr lang="en-US" dirty="0"/>
              <a:t>.</a:t>
            </a:r>
          </a:p>
          <a:p>
            <a:r>
              <a:rPr lang="az-Latn-AZ" dirty="0"/>
              <a:t>Müqavilədə tərəflərdən hər hansı birinin müqaviləyə xitam verməklə bağlı əvvəlcədən qarşı tərəfi bildirişlə xəbərdar etmədiyi halda müqavilənin avtomatik olaraq yenidən eyni müddətə (əvvəlcədən müəyyənləşdirilmiş müddətə) uzadılması da nəzərdə tutula bilər.</a:t>
            </a:r>
            <a:endParaRPr lang="en-US" dirty="0"/>
          </a:p>
        </p:txBody>
      </p:sp>
    </p:spTree>
    <p:extLst>
      <p:ext uri="{BB962C8B-B14F-4D97-AF65-F5344CB8AC3E}">
        <p14:creationId xmlns:p14="http://schemas.microsoft.com/office/powerpoint/2010/main" val="27061290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z-Latn-AZ" dirty="0"/>
              <a:t>Məxfilik / konfidensiallıq</a:t>
            </a:r>
            <a:endParaRPr lang="en-US" dirty="0"/>
          </a:p>
        </p:txBody>
      </p:sp>
      <p:sp>
        <p:nvSpPr>
          <p:cNvPr id="3" name="Content Placeholder 2"/>
          <p:cNvSpPr>
            <a:spLocks noGrp="1"/>
          </p:cNvSpPr>
          <p:nvPr>
            <p:ph idx="1"/>
          </p:nvPr>
        </p:nvSpPr>
        <p:spPr/>
        <p:txBody>
          <a:bodyPr/>
          <a:lstStyle/>
          <a:p>
            <a:r>
              <a:rPr lang="az-Latn-AZ" dirty="0"/>
              <a:t>Tərəflər müqaviləyə məxfiliklə bağlı maddələr əlavə edə bilər.</a:t>
            </a:r>
          </a:p>
          <a:p>
            <a:r>
              <a:rPr lang="az-Latn-AZ" dirty="0"/>
              <a:t>Məxfilik tərəflərin öz aralarında bağlanan müqavilə ilə bağlı olan məlumatların, bu müqavilə münasibətləri ilə əlaqədar qarşı tərəflə əlaqəli kommersiya sirri sayıla biləcək informasiyanın üçüncü tərəfə ötürülməməsi kimi maddələri özündə ehtiva edir.</a:t>
            </a:r>
          </a:p>
          <a:p>
            <a:r>
              <a:rPr lang="az-Latn-AZ" dirty="0"/>
              <a:t>Məxfiliyin pozulmasına görə məsuliyyət (dəyən zərərin əvəzinin ödənilməsi, cərimə, müqaviləyə birtərəfli qaydada xitam verilməsi və s.) nəzərdə tutula bilər.</a:t>
            </a:r>
          </a:p>
        </p:txBody>
      </p:sp>
    </p:spTree>
    <p:extLst>
      <p:ext uri="{BB962C8B-B14F-4D97-AF65-F5344CB8AC3E}">
        <p14:creationId xmlns:p14="http://schemas.microsoft.com/office/powerpoint/2010/main" val="3241391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z-Latn-AZ" dirty="0"/>
              <a:t>Müxtəlif müddəalar / Yekun müddəalar</a:t>
            </a:r>
            <a:endParaRPr lang="en-US" dirty="0"/>
          </a:p>
        </p:txBody>
      </p:sp>
      <p:sp>
        <p:nvSpPr>
          <p:cNvPr id="3" name="Content Placeholder 2"/>
          <p:cNvSpPr>
            <a:spLocks noGrp="1"/>
          </p:cNvSpPr>
          <p:nvPr>
            <p:ph idx="1"/>
          </p:nvPr>
        </p:nvSpPr>
        <p:spPr>
          <a:xfrm>
            <a:off x="1066800" y="2014194"/>
            <a:ext cx="10058400" cy="3931920"/>
          </a:xfrm>
        </p:spPr>
        <p:txBody>
          <a:bodyPr/>
          <a:lstStyle/>
          <a:p>
            <a:r>
              <a:rPr lang="az-Latn-AZ" dirty="0"/>
              <a:t>Müqavilənin heç bir bölməsində yer almayan zəruri məsələlər burada təsbit olunur:</a:t>
            </a:r>
          </a:p>
          <a:p>
            <a:pPr marL="342900" indent="-342900">
              <a:buFont typeface="+mj-lt"/>
              <a:buAutoNum type="arabicPeriod"/>
            </a:pPr>
            <a:r>
              <a:rPr lang="az-Latn-AZ" dirty="0"/>
              <a:t>Müqavilənin neçə nüsxədə hazırlanması</a:t>
            </a:r>
          </a:p>
          <a:p>
            <a:pPr marL="342900" indent="-342900">
              <a:buFont typeface="+mj-lt"/>
              <a:buAutoNum type="arabicPeriod"/>
            </a:pPr>
            <a:r>
              <a:rPr lang="az-Latn-AZ" dirty="0"/>
              <a:t> Müqavilənin hansı dillərdə hazırlanaması</a:t>
            </a:r>
          </a:p>
          <a:p>
            <a:pPr marL="342900" indent="-342900">
              <a:buFont typeface="+mj-lt"/>
              <a:buAutoNum type="arabicPeriod"/>
            </a:pPr>
            <a:r>
              <a:rPr lang="az-Latn-AZ" dirty="0"/>
              <a:t>Müxtəlif dillərdə olan nüsxələrin eyni dərəcədə əhəmiyyətə malik olması və ya hansısa dilə üstünlük verilməsi</a:t>
            </a:r>
          </a:p>
          <a:p>
            <a:pPr marL="342900" indent="-342900">
              <a:buFont typeface="+mj-lt"/>
              <a:buAutoNum type="arabicPeriod"/>
            </a:pPr>
            <a:r>
              <a:rPr lang="az-Latn-AZ" dirty="0"/>
              <a:t>Müqavilənin nə vaxtdan qüvvədə olması</a:t>
            </a:r>
          </a:p>
          <a:p>
            <a:pPr marL="342900" indent="-342900">
              <a:buFont typeface="+mj-lt"/>
              <a:buAutoNum type="arabicPeriod"/>
            </a:pPr>
            <a:r>
              <a:rPr lang="az-Latn-AZ" dirty="0"/>
              <a:t>Müqavilənin hansı formada təsdiqlənəcəyi (sadə yazılı formada və ya notrial qaydada)</a:t>
            </a:r>
          </a:p>
          <a:p>
            <a:pPr marL="342900" indent="-342900">
              <a:buFont typeface="+mj-lt"/>
              <a:buAutoNum type="arabicPeriod"/>
            </a:pPr>
            <a:r>
              <a:rPr lang="az-Latn-AZ" dirty="0"/>
              <a:t>Müqaviləyə əlavə və dəyişikliklərin hansı formada ediləcəyi</a:t>
            </a:r>
          </a:p>
        </p:txBody>
      </p:sp>
    </p:spTree>
    <p:extLst>
      <p:ext uri="{BB962C8B-B14F-4D97-AF65-F5344CB8AC3E}">
        <p14:creationId xmlns:p14="http://schemas.microsoft.com/office/powerpoint/2010/main" val="25370432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z-Latn-AZ" dirty="0"/>
              <a:t>Tərəflərin rekvizitləri</a:t>
            </a:r>
            <a:endParaRPr lang="en-US" dirty="0"/>
          </a:p>
        </p:txBody>
      </p:sp>
      <p:sp>
        <p:nvSpPr>
          <p:cNvPr id="3" name="Content Placeholder 2"/>
          <p:cNvSpPr>
            <a:spLocks noGrp="1"/>
          </p:cNvSpPr>
          <p:nvPr>
            <p:ph idx="1"/>
          </p:nvPr>
        </p:nvSpPr>
        <p:spPr/>
        <p:txBody>
          <a:bodyPr/>
          <a:lstStyle/>
          <a:p>
            <a:r>
              <a:rPr lang="az-Latn-AZ" dirty="0"/>
              <a:t>Müqavilənin sonunda tərəflərin rekvizitləri göstərilməklə müqavilənin onlar tərəfindən təsdiqlənməsi (imza, möhür və s. İlə) həyata keçirilir. </a:t>
            </a:r>
          </a:p>
          <a:p>
            <a:r>
              <a:rPr lang="az-Latn-AZ" dirty="0"/>
              <a:t>Tərəflərin rekvizitləri sırasına daxil edilə bilər:</a:t>
            </a:r>
          </a:p>
          <a:p>
            <a:pPr marL="342900" indent="-342900">
              <a:buFont typeface="+mj-lt"/>
              <a:buAutoNum type="arabicPeriod"/>
            </a:pPr>
            <a:r>
              <a:rPr lang="az-Latn-AZ" dirty="0"/>
              <a:t>Ad, Soyad, Ata adı</a:t>
            </a:r>
          </a:p>
          <a:p>
            <a:pPr marL="342900" indent="-342900">
              <a:buFont typeface="+mj-lt"/>
              <a:buAutoNum type="arabicPeriod"/>
            </a:pPr>
            <a:r>
              <a:rPr lang="az-Latn-AZ" dirty="0"/>
              <a:t>Fiziki şəxsin Ş/V nömrəsi, VÖEN-i</a:t>
            </a:r>
          </a:p>
          <a:p>
            <a:pPr marL="342900" indent="-342900">
              <a:buFont typeface="+mj-lt"/>
              <a:buAutoNum type="arabicPeriod"/>
            </a:pPr>
            <a:r>
              <a:rPr lang="az-Latn-AZ" dirty="0"/>
              <a:t>Hüquqi şəxsin adı, VÖEN-ni</a:t>
            </a:r>
          </a:p>
          <a:p>
            <a:pPr marL="342900" indent="-342900">
              <a:buFont typeface="+mj-lt"/>
              <a:buAutoNum type="arabicPeriod"/>
            </a:pPr>
            <a:r>
              <a:rPr lang="az-Latn-AZ" dirty="0"/>
              <a:t>Hüquqi şəxsi təmsil edən səlahiyyətli şəxs</a:t>
            </a:r>
          </a:p>
          <a:p>
            <a:pPr marL="342900" indent="-342900">
              <a:buFont typeface="+mj-lt"/>
              <a:buAutoNum type="arabicPeriod"/>
            </a:pPr>
            <a:r>
              <a:rPr lang="az-Latn-AZ" dirty="0"/>
              <a:t>Ünvan</a:t>
            </a:r>
          </a:p>
          <a:p>
            <a:pPr marL="342900" indent="-342900">
              <a:buFont typeface="+mj-lt"/>
              <a:buAutoNum type="arabicPeriod"/>
            </a:pPr>
            <a:r>
              <a:rPr lang="az-Latn-AZ" dirty="0"/>
              <a:t>Telefon Nömrəsi</a:t>
            </a:r>
          </a:p>
          <a:p>
            <a:pPr marL="342900" indent="-342900">
              <a:buFont typeface="+mj-lt"/>
              <a:buAutoNum type="arabicPeriod"/>
            </a:pPr>
            <a:r>
              <a:rPr lang="az-Latn-AZ" dirty="0"/>
              <a:t>Bank hesabı və s. </a:t>
            </a:r>
            <a:endParaRPr lang="en-US" dirty="0"/>
          </a:p>
        </p:txBody>
      </p:sp>
    </p:spTree>
    <p:extLst>
      <p:ext uri="{BB962C8B-B14F-4D97-AF65-F5344CB8AC3E}">
        <p14:creationId xmlns:p14="http://schemas.microsoft.com/office/powerpoint/2010/main" val="2752909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z-Latn-AZ" dirty="0"/>
              <a:t>Giriş / Preambula</a:t>
            </a:r>
            <a:endParaRPr lang="en-US" dirty="0"/>
          </a:p>
        </p:txBody>
      </p:sp>
      <p:sp>
        <p:nvSpPr>
          <p:cNvPr id="3" name="Content Placeholder 2"/>
          <p:cNvSpPr>
            <a:spLocks noGrp="1"/>
          </p:cNvSpPr>
          <p:nvPr>
            <p:ph idx="1"/>
          </p:nvPr>
        </p:nvSpPr>
        <p:spPr>
          <a:xfrm>
            <a:off x="1066800" y="2103119"/>
            <a:ext cx="10058400" cy="4131425"/>
          </a:xfrm>
        </p:spPr>
        <p:txBody>
          <a:bodyPr>
            <a:normAutofit lnSpcReduction="10000"/>
          </a:bodyPr>
          <a:lstStyle/>
          <a:p>
            <a:r>
              <a:rPr lang="az-Latn-AZ" dirty="0"/>
              <a:t>Bir  çox,  xüsusən  iri  müqavilələrdə  giriş  hissəsi  olur.    </a:t>
            </a:r>
          </a:p>
          <a:p>
            <a:r>
              <a:rPr lang="az-Latn-AZ" dirty="0"/>
              <a:t>Giriş  hissəsi  adətən  ümumi cümlələrdən  ibarədir.    </a:t>
            </a:r>
          </a:p>
          <a:p>
            <a:r>
              <a:rPr lang="az-Latn-AZ" dirty="0"/>
              <a:t>Heç  də  bütün  müqavilələrdə  giriş  hissəsinə  ehtiyyac  olmur.  </a:t>
            </a:r>
          </a:p>
          <a:p>
            <a:r>
              <a:rPr lang="az-Latn-AZ" dirty="0"/>
              <a:t>Müqaviləni bağlayan tərəflər də əsasən burada göstərilir.</a:t>
            </a:r>
          </a:p>
          <a:p>
            <a:r>
              <a:rPr lang="az-Latn-AZ" dirty="0"/>
              <a:t>Qısa formada müqavilənin mahiyyəti və məqsədi izah edilə bilər.  Yəni müqaviləni tərəflər nə üçün bağlayırlar və niyyətləri nədər ibarətdir</a:t>
            </a:r>
          </a:p>
          <a:p>
            <a:r>
              <a:rPr lang="az-Latn-AZ" dirty="0"/>
              <a:t>Müqavilədə izah edilə bilməyən və ümimi cümlələrlə yazılmalı olan hər hansı məsələlər də burada göstərilə bilər. Misal üçün, biz praktikada görmüşük ki, barışıq sazişlərində giriş hissəsinin əhəmiyyəti böyük  olur  –  burada  mübahisənin  tarixinin  açıqlanması  tərəflər  üçün  mühüm əhəmiyyət kəsb edə bilər. </a:t>
            </a:r>
          </a:p>
          <a:p>
            <a:r>
              <a:rPr lang="en-US" dirty="0"/>
              <a:t>Giriş  </a:t>
            </a:r>
            <a:r>
              <a:rPr lang="en-US" dirty="0" err="1"/>
              <a:t>hissəsinin</a:t>
            </a:r>
            <a:r>
              <a:rPr lang="en-US" dirty="0"/>
              <a:t>  </a:t>
            </a:r>
            <a:r>
              <a:rPr lang="en-US" dirty="0" err="1"/>
              <a:t>bir</a:t>
            </a:r>
            <a:r>
              <a:rPr lang="en-US" dirty="0"/>
              <a:t>  </a:t>
            </a:r>
            <a:r>
              <a:rPr lang="en-US" dirty="0" err="1"/>
              <a:t>əhəmiyyəti</a:t>
            </a:r>
            <a:r>
              <a:rPr lang="en-US" dirty="0"/>
              <a:t>  </a:t>
            </a:r>
            <a:r>
              <a:rPr lang="en-US" dirty="0" err="1"/>
              <a:t>də</a:t>
            </a:r>
            <a:r>
              <a:rPr lang="en-US" dirty="0"/>
              <a:t>  </a:t>
            </a:r>
            <a:r>
              <a:rPr lang="en-US" dirty="0" err="1"/>
              <a:t>onda</a:t>
            </a:r>
            <a:r>
              <a:rPr lang="en-US" dirty="0"/>
              <a:t>  </a:t>
            </a:r>
            <a:r>
              <a:rPr lang="en-US" dirty="0" err="1"/>
              <a:t>ola</a:t>
            </a:r>
            <a:r>
              <a:rPr lang="en-US" dirty="0"/>
              <a:t>  </a:t>
            </a:r>
            <a:r>
              <a:rPr lang="en-US" dirty="0" err="1"/>
              <a:t>bilər</a:t>
            </a:r>
            <a:r>
              <a:rPr lang="en-US" dirty="0"/>
              <a:t>  </a:t>
            </a:r>
            <a:r>
              <a:rPr lang="en-US" dirty="0" err="1"/>
              <a:t>ki</a:t>
            </a:r>
            <a:r>
              <a:rPr lang="en-US" dirty="0"/>
              <a:t>,  </a:t>
            </a:r>
            <a:r>
              <a:rPr lang="en-US" dirty="0" err="1"/>
              <a:t>müqavilə</a:t>
            </a:r>
            <a:r>
              <a:rPr lang="en-US" dirty="0"/>
              <a:t>  </a:t>
            </a:r>
            <a:r>
              <a:rPr lang="en-US" dirty="0" err="1"/>
              <a:t>tərəfləri</a:t>
            </a:r>
            <a:r>
              <a:rPr lang="en-US" dirty="0"/>
              <a:t>  </a:t>
            </a:r>
            <a:r>
              <a:rPr lang="en-US" dirty="0" err="1"/>
              <a:t>arasında</a:t>
            </a:r>
            <a:r>
              <a:rPr lang="en-US" dirty="0"/>
              <a:t> </a:t>
            </a:r>
            <a:r>
              <a:rPr lang="en-US" dirty="0" err="1"/>
              <a:t>mübahisə</a:t>
            </a:r>
            <a:r>
              <a:rPr lang="en-US" dirty="0"/>
              <a:t>  </a:t>
            </a:r>
            <a:r>
              <a:rPr lang="en-US" dirty="0" err="1"/>
              <a:t>yarandığı</a:t>
            </a:r>
            <a:r>
              <a:rPr lang="en-US" dirty="0"/>
              <a:t>  zaman  </a:t>
            </a:r>
            <a:r>
              <a:rPr lang="en-US" dirty="0" err="1"/>
              <a:t>məhkəmələr</a:t>
            </a:r>
            <a:r>
              <a:rPr lang="en-US" dirty="0"/>
              <a:t>  </a:t>
            </a:r>
            <a:r>
              <a:rPr lang="en-US" dirty="0" err="1"/>
              <a:t>bu</a:t>
            </a:r>
            <a:r>
              <a:rPr lang="en-US" dirty="0"/>
              <a:t>  </a:t>
            </a:r>
            <a:r>
              <a:rPr lang="en-US" dirty="0" err="1"/>
              <a:t>giriş</a:t>
            </a:r>
            <a:r>
              <a:rPr lang="en-US" dirty="0"/>
              <a:t>  </a:t>
            </a:r>
            <a:r>
              <a:rPr lang="en-US" dirty="0" err="1"/>
              <a:t>hissəsindən</a:t>
            </a:r>
            <a:r>
              <a:rPr lang="en-US" dirty="0"/>
              <a:t>  </a:t>
            </a:r>
            <a:r>
              <a:rPr lang="en-US" dirty="0" err="1"/>
              <a:t>tərəflərin</a:t>
            </a:r>
            <a:r>
              <a:rPr lang="en-US" dirty="0"/>
              <a:t>  </a:t>
            </a:r>
            <a:r>
              <a:rPr lang="en-US" dirty="0" err="1"/>
              <a:t>niyyətlərini</a:t>
            </a:r>
            <a:r>
              <a:rPr lang="en-US" dirty="0"/>
              <a:t> </a:t>
            </a:r>
            <a:r>
              <a:rPr lang="en-US" dirty="0" err="1"/>
              <a:t>aydınlaşdıra</a:t>
            </a:r>
            <a:r>
              <a:rPr lang="en-US" dirty="0"/>
              <a:t> </a:t>
            </a:r>
            <a:r>
              <a:rPr lang="en-US" dirty="0" err="1"/>
              <a:t>və</a:t>
            </a:r>
            <a:r>
              <a:rPr lang="en-US" dirty="0"/>
              <a:t> </a:t>
            </a:r>
            <a:r>
              <a:rPr lang="en-US" dirty="0" err="1"/>
              <a:t>mübahisəinin</a:t>
            </a:r>
            <a:r>
              <a:rPr lang="en-US" dirty="0"/>
              <a:t> </a:t>
            </a:r>
            <a:r>
              <a:rPr lang="en-US" dirty="0" err="1"/>
              <a:t>həll</a:t>
            </a:r>
            <a:r>
              <a:rPr lang="en-US" dirty="0"/>
              <a:t> </a:t>
            </a:r>
            <a:r>
              <a:rPr lang="en-US" dirty="0" err="1"/>
              <a:t>edilməsində</a:t>
            </a:r>
            <a:r>
              <a:rPr lang="en-US" dirty="0"/>
              <a:t> </a:t>
            </a:r>
            <a:r>
              <a:rPr lang="en-US" dirty="0" err="1"/>
              <a:t>istifadə</a:t>
            </a:r>
            <a:r>
              <a:rPr lang="en-US" dirty="0"/>
              <a:t> </a:t>
            </a:r>
            <a:r>
              <a:rPr lang="en-US" dirty="0" err="1"/>
              <a:t>edə</a:t>
            </a:r>
            <a:r>
              <a:rPr lang="en-US" dirty="0"/>
              <a:t> </a:t>
            </a:r>
            <a:r>
              <a:rPr lang="en-US" dirty="0" err="1"/>
              <a:t>bilərlər</a:t>
            </a:r>
            <a:r>
              <a:rPr lang="en-US" dirty="0"/>
              <a:t>. </a:t>
            </a:r>
            <a:endParaRPr lang="az-Latn-AZ" dirty="0"/>
          </a:p>
          <a:p>
            <a:endParaRPr lang="az-Latn-AZ" dirty="0"/>
          </a:p>
        </p:txBody>
      </p:sp>
    </p:spTree>
    <p:extLst>
      <p:ext uri="{BB962C8B-B14F-4D97-AF65-F5344CB8AC3E}">
        <p14:creationId xmlns:p14="http://schemas.microsoft.com/office/powerpoint/2010/main" val="16843742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z-Latn-AZ" dirty="0"/>
              <a:t>Müqaviləyə əlavə və dəyişikliklər</a:t>
            </a:r>
            <a:endParaRPr lang="en-US" dirty="0"/>
          </a:p>
        </p:txBody>
      </p:sp>
      <p:sp>
        <p:nvSpPr>
          <p:cNvPr id="3" name="Content Placeholder 2"/>
          <p:cNvSpPr>
            <a:spLocks noGrp="1"/>
          </p:cNvSpPr>
          <p:nvPr>
            <p:ph idx="1"/>
          </p:nvPr>
        </p:nvSpPr>
        <p:spPr/>
        <p:txBody>
          <a:bodyPr/>
          <a:lstStyle/>
          <a:p>
            <a:r>
              <a:rPr lang="az-Latn-AZ" dirty="0"/>
              <a:t>Praktikada çox vaxt müqavilələrə əlavə və dəyişikliklər edilir.</a:t>
            </a:r>
          </a:p>
          <a:p>
            <a:r>
              <a:rPr lang="az-Latn-AZ" dirty="0"/>
              <a:t>Əlavə və dəyişikliklər əksər hallarda müqavilənin təsdiq olunduğu formada təsdiq edildikdən sonra hüquqi qüvvəyə minir.</a:t>
            </a:r>
          </a:p>
          <a:p>
            <a:r>
              <a:rPr lang="az-Latn-AZ" dirty="0"/>
              <a:t>Bir çox hallarda əlavələr praktiki baxımdan asanlıq yaradır. Məsələn, tərəflər bir əsas satış müqaviləsi bağladıqdan sonra eyni şərtlərlə yeni alqı-satqı əməliyyatları həyata keçirmək istədikdə işlərin daha sürətli və çevik aparılması üçün həmin müqaviləyə əlavələr hazırlayaraq təsdiq edə bilərlər.</a:t>
            </a:r>
            <a:endParaRPr lang="en-US" dirty="0"/>
          </a:p>
        </p:txBody>
      </p:sp>
    </p:spTree>
    <p:extLst>
      <p:ext uri="{BB962C8B-B14F-4D97-AF65-F5344CB8AC3E}">
        <p14:creationId xmlns:p14="http://schemas.microsoft.com/office/powerpoint/2010/main" val="470948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z-Latn-AZ" dirty="0"/>
              <a:t>Ümumi müddəalar</a:t>
            </a:r>
            <a:endParaRPr lang="en-US" dirty="0"/>
          </a:p>
        </p:txBody>
      </p:sp>
      <p:sp>
        <p:nvSpPr>
          <p:cNvPr id="3" name="Content Placeholder 2"/>
          <p:cNvSpPr>
            <a:spLocks noGrp="1"/>
          </p:cNvSpPr>
          <p:nvPr>
            <p:ph idx="1"/>
          </p:nvPr>
        </p:nvSpPr>
        <p:spPr/>
        <p:txBody>
          <a:bodyPr/>
          <a:lstStyle/>
          <a:p>
            <a:r>
              <a:rPr lang="az-Latn-AZ" dirty="0"/>
              <a:t>Müqavilənin bütününə aid məsələlər buarada göstərilir.</a:t>
            </a:r>
          </a:p>
          <a:p>
            <a:r>
              <a:rPr lang="az-Latn-AZ" dirty="0"/>
              <a:t>Məsələn, «Anlayışlar » burada verilə bilər (ayrıca da verilə bilər).</a:t>
            </a:r>
          </a:p>
          <a:p>
            <a:r>
              <a:rPr lang="en-US" dirty="0" err="1"/>
              <a:t>Anlayışların</a:t>
            </a:r>
            <a:r>
              <a:rPr lang="en-US" dirty="0"/>
              <a:t> </a:t>
            </a:r>
            <a:r>
              <a:rPr lang="en-US" dirty="0" err="1"/>
              <a:t>məqsədi</a:t>
            </a:r>
            <a:r>
              <a:rPr lang="en-US" dirty="0"/>
              <a:t> </a:t>
            </a:r>
            <a:r>
              <a:rPr lang="en-US" dirty="0" err="1"/>
              <a:t>müqavilədə</a:t>
            </a:r>
            <a:r>
              <a:rPr lang="en-US" dirty="0"/>
              <a:t> </a:t>
            </a:r>
            <a:r>
              <a:rPr lang="en-US" dirty="0" err="1"/>
              <a:t>istifadə</a:t>
            </a:r>
            <a:r>
              <a:rPr lang="en-US" dirty="0"/>
              <a:t> </a:t>
            </a:r>
            <a:r>
              <a:rPr lang="en-US" dirty="0" err="1"/>
              <a:t>olunan</a:t>
            </a:r>
            <a:r>
              <a:rPr lang="en-US" dirty="0"/>
              <a:t> </a:t>
            </a:r>
            <a:r>
              <a:rPr lang="en-US" dirty="0" err="1"/>
              <a:t>sözlər</a:t>
            </a:r>
            <a:r>
              <a:rPr lang="en-US" dirty="0"/>
              <a:t> </a:t>
            </a:r>
            <a:r>
              <a:rPr lang="en-US" dirty="0" err="1"/>
              <a:t>və</a:t>
            </a:r>
            <a:r>
              <a:rPr lang="en-US" dirty="0"/>
              <a:t> </a:t>
            </a:r>
            <a:r>
              <a:rPr lang="en-US" dirty="0" err="1"/>
              <a:t>ifadələr</a:t>
            </a:r>
            <a:r>
              <a:rPr lang="en-US" dirty="0"/>
              <a:t> </a:t>
            </a:r>
            <a:r>
              <a:rPr lang="en-US" dirty="0" err="1"/>
              <a:t>arasında</a:t>
            </a:r>
            <a:r>
              <a:rPr lang="en-US" dirty="0"/>
              <a:t> </a:t>
            </a:r>
            <a:r>
              <a:rPr lang="en-US" dirty="0" err="1"/>
              <a:t>uyğunluğu</a:t>
            </a:r>
            <a:r>
              <a:rPr lang="en-US" dirty="0"/>
              <a:t> </a:t>
            </a:r>
            <a:r>
              <a:rPr lang="en-US" dirty="0" err="1"/>
              <a:t>təmin</a:t>
            </a:r>
            <a:r>
              <a:rPr lang="en-US" dirty="0"/>
              <a:t> </a:t>
            </a:r>
            <a:r>
              <a:rPr lang="en-US" dirty="0" err="1"/>
              <a:t>etmək</a:t>
            </a:r>
            <a:r>
              <a:rPr lang="az-Latn-AZ" dirty="0"/>
              <a:t>,</a:t>
            </a:r>
            <a:r>
              <a:rPr lang="en-US" dirty="0"/>
              <a:t> </a:t>
            </a:r>
            <a:r>
              <a:rPr lang="az-Latn-AZ" dirty="0"/>
              <a:t>tərəflərin və </a:t>
            </a:r>
            <a:r>
              <a:rPr lang="en-US" dirty="0" err="1"/>
              <a:t>hüquqşünas</a:t>
            </a:r>
            <a:r>
              <a:rPr lang="az-Latn-AZ" dirty="0"/>
              <a:t>lar</a:t>
            </a:r>
            <a:r>
              <a:rPr lang="en-US" dirty="0"/>
              <a:t>ın </a:t>
            </a:r>
            <a:r>
              <a:rPr lang="en-US" dirty="0" err="1"/>
              <a:t>işini</a:t>
            </a:r>
            <a:r>
              <a:rPr lang="en-US" dirty="0"/>
              <a:t> </a:t>
            </a:r>
            <a:r>
              <a:rPr lang="en-US" dirty="0" err="1"/>
              <a:t>asanlaşdırmaqdır</a:t>
            </a:r>
            <a:r>
              <a:rPr lang="en-US" dirty="0"/>
              <a:t>. </a:t>
            </a:r>
            <a:endParaRPr lang="az-Latn-AZ" dirty="0"/>
          </a:p>
          <a:p>
            <a:r>
              <a:rPr lang="az-Latn-AZ" dirty="0"/>
              <a:t>«Anlayışlar » hissəsi adətən böyük və həcimli müqavilələrdə istifadə olunur.</a:t>
            </a:r>
            <a:endParaRPr lang="en-US" dirty="0"/>
          </a:p>
        </p:txBody>
      </p:sp>
    </p:spTree>
    <p:extLst>
      <p:ext uri="{BB962C8B-B14F-4D97-AF65-F5344CB8AC3E}">
        <p14:creationId xmlns:p14="http://schemas.microsoft.com/office/powerpoint/2010/main" val="3901574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z-Latn-AZ" dirty="0"/>
              <a:t>Müqavilənin predmeti</a:t>
            </a:r>
            <a:endParaRPr lang="en-US" dirty="0"/>
          </a:p>
        </p:txBody>
      </p:sp>
      <p:sp>
        <p:nvSpPr>
          <p:cNvPr id="3" name="Content Placeholder 2"/>
          <p:cNvSpPr>
            <a:spLocks noGrp="1"/>
          </p:cNvSpPr>
          <p:nvPr>
            <p:ph idx="1"/>
          </p:nvPr>
        </p:nvSpPr>
        <p:spPr/>
        <p:txBody>
          <a:bodyPr/>
          <a:lstStyle/>
          <a:p>
            <a:r>
              <a:rPr lang="en-US" dirty="0" err="1"/>
              <a:t>Hər</a:t>
            </a:r>
            <a:r>
              <a:rPr lang="en-US" dirty="0"/>
              <a:t>  </a:t>
            </a:r>
            <a:r>
              <a:rPr lang="en-US" dirty="0" err="1"/>
              <a:t>bir</a:t>
            </a:r>
            <a:r>
              <a:rPr lang="en-US" dirty="0"/>
              <a:t>  </a:t>
            </a:r>
            <a:r>
              <a:rPr lang="en-US" dirty="0" err="1"/>
              <a:t>müqavilənin</a:t>
            </a:r>
            <a:r>
              <a:rPr lang="en-US" dirty="0"/>
              <a:t>  </a:t>
            </a:r>
            <a:r>
              <a:rPr lang="en-US" dirty="0" err="1"/>
              <a:t>predmeti</a:t>
            </a:r>
            <a:r>
              <a:rPr lang="en-US" dirty="0"/>
              <a:t>  </a:t>
            </a:r>
            <a:r>
              <a:rPr lang="en-US" dirty="0" err="1"/>
              <a:t>olmalıdır</a:t>
            </a:r>
            <a:r>
              <a:rPr lang="en-US" dirty="0"/>
              <a:t>. </a:t>
            </a:r>
            <a:endParaRPr lang="az-Latn-AZ" dirty="0"/>
          </a:p>
          <a:p>
            <a:r>
              <a:rPr lang="en-US" dirty="0"/>
              <a:t> </a:t>
            </a:r>
            <a:r>
              <a:rPr lang="en-US" dirty="0" err="1"/>
              <a:t>Müqavilənin</a:t>
            </a:r>
            <a:r>
              <a:rPr lang="en-US" dirty="0"/>
              <a:t>  </a:t>
            </a:r>
            <a:r>
              <a:rPr lang="en-US" dirty="0" err="1"/>
              <a:t>predmetini</a:t>
            </a:r>
            <a:r>
              <a:rPr lang="en-US" dirty="0"/>
              <a:t>  </a:t>
            </a:r>
            <a:r>
              <a:rPr lang="en-US" dirty="0" err="1"/>
              <a:t>yazan</a:t>
            </a:r>
            <a:r>
              <a:rPr lang="en-US" dirty="0"/>
              <a:t>  zaman </a:t>
            </a:r>
            <a:r>
              <a:rPr lang="en-US" dirty="0" err="1"/>
              <a:t>aşağıdakılar</a:t>
            </a:r>
            <a:r>
              <a:rPr lang="en-US" dirty="0"/>
              <a:t> </a:t>
            </a:r>
            <a:r>
              <a:rPr lang="en-US" dirty="0" err="1"/>
              <a:t>nəzərə</a:t>
            </a:r>
            <a:r>
              <a:rPr lang="en-US" dirty="0"/>
              <a:t> al</a:t>
            </a:r>
            <a:r>
              <a:rPr lang="az-Latn-AZ" dirty="0"/>
              <a:t>ınmalıdır:</a:t>
            </a:r>
          </a:p>
          <a:p>
            <a:pPr marL="342900" indent="-342900">
              <a:buFont typeface="+mj-lt"/>
              <a:buAutoNum type="arabicPeriod"/>
            </a:pPr>
            <a:r>
              <a:rPr lang="en-US" dirty="0" err="1"/>
              <a:t>Müqavilənin</a:t>
            </a:r>
            <a:r>
              <a:rPr lang="en-US" dirty="0"/>
              <a:t> </a:t>
            </a:r>
            <a:r>
              <a:rPr lang="en-US" dirty="0" err="1"/>
              <a:t>predmeti</a:t>
            </a:r>
            <a:r>
              <a:rPr lang="en-US" dirty="0"/>
              <a:t> </a:t>
            </a:r>
            <a:r>
              <a:rPr lang="en-US" dirty="0" err="1"/>
              <a:t>aydın</a:t>
            </a:r>
            <a:r>
              <a:rPr lang="en-US" dirty="0"/>
              <a:t> </a:t>
            </a:r>
            <a:r>
              <a:rPr lang="en-US" dirty="0" err="1"/>
              <a:t>olmalıdır</a:t>
            </a:r>
            <a:r>
              <a:rPr lang="en-US" dirty="0"/>
              <a:t>.</a:t>
            </a:r>
            <a:endParaRPr lang="az-Latn-AZ" dirty="0"/>
          </a:p>
          <a:p>
            <a:pPr marL="342900" indent="-342900">
              <a:buFont typeface="+mj-lt"/>
              <a:buAutoNum type="arabicPeriod"/>
            </a:pPr>
            <a:r>
              <a:rPr lang="az-Latn-AZ" dirty="0"/>
              <a:t>Konkret olmalıdır.</a:t>
            </a:r>
          </a:p>
          <a:p>
            <a:pPr marL="342900" indent="-342900">
              <a:buFont typeface="+mj-lt"/>
              <a:buAutoNum type="arabicPeriod"/>
            </a:pPr>
            <a:r>
              <a:rPr lang="az-Latn-AZ" dirty="0"/>
              <a:t>Mümkün olduğu qədər sərhədləri göstərilməlidir.</a:t>
            </a:r>
          </a:p>
          <a:p>
            <a:r>
              <a:rPr lang="az-Latn-AZ" dirty="0"/>
              <a:t>Digər tərəfdən burada müqavilənin predmeti daha ümumi ifadə olunub müqavilənin </a:t>
            </a:r>
            <a:r>
              <a:rPr lang="az-Latn-AZ" b="1" dirty="0"/>
              <a:t>Əlavəsində</a:t>
            </a:r>
            <a:r>
              <a:rPr lang="az-Latn-AZ" dirty="0"/>
              <a:t> predmetlə bağlı detalların daha əhatəli şəkildə bildiriləcəyi qeyd oluna bilər.</a:t>
            </a:r>
            <a:endParaRPr lang="en-US" dirty="0"/>
          </a:p>
        </p:txBody>
      </p:sp>
    </p:spTree>
    <p:extLst>
      <p:ext uri="{BB962C8B-B14F-4D97-AF65-F5344CB8AC3E}">
        <p14:creationId xmlns:p14="http://schemas.microsoft.com/office/powerpoint/2010/main" val="35327695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z-Latn-AZ" dirty="0"/>
              <a:t>Təsdiqlər və zəmanətlər</a:t>
            </a:r>
            <a:endParaRPr lang="en-US" dirty="0"/>
          </a:p>
        </p:txBody>
      </p:sp>
      <p:sp>
        <p:nvSpPr>
          <p:cNvPr id="3" name="Content Placeholder 2"/>
          <p:cNvSpPr>
            <a:spLocks noGrp="1"/>
          </p:cNvSpPr>
          <p:nvPr>
            <p:ph idx="1"/>
          </p:nvPr>
        </p:nvSpPr>
        <p:spPr/>
        <p:txBody>
          <a:bodyPr>
            <a:normAutofit/>
          </a:bodyPr>
          <a:lstStyle/>
          <a:p>
            <a:r>
              <a:rPr lang="en-US" dirty="0"/>
              <a:t>Bu  </a:t>
            </a:r>
            <a:r>
              <a:rPr lang="en-US" dirty="0" err="1"/>
              <a:t>konsepsiya</a:t>
            </a:r>
            <a:r>
              <a:rPr lang="en-US" dirty="0"/>
              <a:t>  </a:t>
            </a:r>
            <a:r>
              <a:rPr lang="en-US" dirty="0" err="1"/>
              <a:t>Anqlo-Sakson</a:t>
            </a:r>
            <a:r>
              <a:rPr lang="en-US" dirty="0"/>
              <a:t>  </a:t>
            </a:r>
            <a:r>
              <a:rPr lang="en-US" dirty="0" err="1"/>
              <a:t>müqavilə</a:t>
            </a:r>
            <a:r>
              <a:rPr lang="en-US" dirty="0"/>
              <a:t>  </a:t>
            </a:r>
            <a:r>
              <a:rPr lang="en-US" dirty="0" err="1"/>
              <a:t>hüququndan</a:t>
            </a:r>
            <a:r>
              <a:rPr lang="en-US" dirty="0"/>
              <a:t>  </a:t>
            </a:r>
            <a:r>
              <a:rPr lang="en-US" dirty="0" err="1"/>
              <a:t>əmələ</a:t>
            </a:r>
            <a:r>
              <a:rPr lang="en-US" dirty="0"/>
              <a:t>  </a:t>
            </a:r>
            <a:r>
              <a:rPr lang="en-US" dirty="0" err="1"/>
              <a:t>gəlir</a:t>
            </a:r>
            <a:r>
              <a:rPr lang="en-US" dirty="0"/>
              <a:t>.    Buna  </a:t>
            </a:r>
            <a:r>
              <a:rPr lang="en-US" dirty="0" err="1"/>
              <a:t>baxmayaraq</a:t>
            </a:r>
            <a:r>
              <a:rPr lang="en-US" dirty="0"/>
              <a:t> </a:t>
            </a:r>
            <a:r>
              <a:rPr lang="en-US" dirty="0" err="1"/>
              <a:t>müqaviləyə</a:t>
            </a:r>
            <a:r>
              <a:rPr lang="en-US" dirty="0"/>
              <a:t> </a:t>
            </a:r>
            <a:r>
              <a:rPr lang="en-US" dirty="0" err="1"/>
              <a:t>təsdiq</a:t>
            </a:r>
            <a:r>
              <a:rPr lang="en-US" dirty="0"/>
              <a:t> </a:t>
            </a:r>
            <a:r>
              <a:rPr lang="en-US" dirty="0" err="1"/>
              <a:t>və</a:t>
            </a:r>
            <a:r>
              <a:rPr lang="en-US" dirty="0"/>
              <a:t> </a:t>
            </a:r>
            <a:r>
              <a:rPr lang="en-US" dirty="0" err="1"/>
              <a:t>zəmanətlər</a:t>
            </a:r>
            <a:r>
              <a:rPr lang="en-US" dirty="0"/>
              <a:t> </a:t>
            </a:r>
            <a:r>
              <a:rPr lang="en-US" dirty="0" err="1"/>
              <a:t>bu</a:t>
            </a:r>
            <a:r>
              <a:rPr lang="en-US" dirty="0"/>
              <a:t> </a:t>
            </a:r>
            <a:r>
              <a:rPr lang="en-US" dirty="0" err="1"/>
              <a:t>və</a:t>
            </a:r>
            <a:r>
              <a:rPr lang="en-US" dirty="0"/>
              <a:t> </a:t>
            </a:r>
            <a:r>
              <a:rPr lang="en-US" dirty="0" err="1"/>
              <a:t>ya</a:t>
            </a:r>
            <a:r>
              <a:rPr lang="en-US" dirty="0"/>
              <a:t> </a:t>
            </a:r>
            <a:r>
              <a:rPr lang="en-US" dirty="0" err="1"/>
              <a:t>digər</a:t>
            </a:r>
            <a:r>
              <a:rPr lang="en-US" dirty="0"/>
              <a:t> </a:t>
            </a:r>
            <a:r>
              <a:rPr lang="en-US" dirty="0" err="1"/>
              <a:t>formada</a:t>
            </a:r>
            <a:r>
              <a:rPr lang="en-US" dirty="0"/>
              <a:t> </a:t>
            </a:r>
            <a:r>
              <a:rPr lang="en-US" dirty="0" err="1"/>
              <a:t>daxil</a:t>
            </a:r>
            <a:r>
              <a:rPr lang="en-US" dirty="0"/>
              <a:t> </a:t>
            </a:r>
            <a:r>
              <a:rPr lang="en-US" dirty="0" err="1"/>
              <a:t>edilməsi</a:t>
            </a:r>
            <a:r>
              <a:rPr lang="en-US" dirty="0"/>
              <a:t> </a:t>
            </a:r>
            <a:r>
              <a:rPr lang="en-US" dirty="0" err="1"/>
              <a:t>geniş</a:t>
            </a:r>
            <a:r>
              <a:rPr lang="en-US" dirty="0"/>
              <a:t> </a:t>
            </a:r>
            <a:r>
              <a:rPr lang="en-US" dirty="0" err="1"/>
              <a:t>yayılmış</a:t>
            </a:r>
            <a:r>
              <a:rPr lang="en-US" dirty="0"/>
              <a:t> </a:t>
            </a:r>
            <a:r>
              <a:rPr lang="en-US" dirty="0" err="1"/>
              <a:t>praktikadır</a:t>
            </a:r>
            <a:r>
              <a:rPr lang="en-US" dirty="0"/>
              <a:t>.</a:t>
            </a:r>
            <a:endParaRPr lang="az-Latn-AZ" dirty="0"/>
          </a:p>
          <a:p>
            <a:r>
              <a:rPr lang="en-US" dirty="0" err="1"/>
              <a:t>Müqavilədə</a:t>
            </a:r>
            <a:r>
              <a:rPr lang="en-US" dirty="0"/>
              <a:t> </a:t>
            </a:r>
            <a:r>
              <a:rPr lang="en-US" dirty="0" err="1"/>
              <a:t>təsdiq</a:t>
            </a:r>
            <a:r>
              <a:rPr lang="en-US" dirty="0"/>
              <a:t> </a:t>
            </a:r>
            <a:r>
              <a:rPr lang="en-US" dirty="0" err="1"/>
              <a:t>və</a:t>
            </a:r>
            <a:r>
              <a:rPr lang="en-US" dirty="0"/>
              <a:t> </a:t>
            </a:r>
            <a:r>
              <a:rPr lang="en-US" dirty="0" err="1"/>
              <a:t>zəmanətlərin</a:t>
            </a:r>
            <a:r>
              <a:rPr lang="en-US" dirty="0"/>
              <a:t> </a:t>
            </a:r>
            <a:r>
              <a:rPr lang="en-US" dirty="0" err="1"/>
              <a:t>nə</a:t>
            </a:r>
            <a:r>
              <a:rPr lang="en-US" dirty="0"/>
              <a:t> </a:t>
            </a:r>
            <a:r>
              <a:rPr lang="en-US" dirty="0" err="1"/>
              <a:t>qədər</a:t>
            </a:r>
            <a:r>
              <a:rPr lang="en-US" dirty="0"/>
              <a:t> </a:t>
            </a:r>
            <a:r>
              <a:rPr lang="en-US" dirty="0" err="1"/>
              <a:t>Azərbaycan</a:t>
            </a:r>
            <a:r>
              <a:rPr lang="en-US" dirty="0"/>
              <a:t> </a:t>
            </a:r>
            <a:r>
              <a:rPr lang="en-US" dirty="0" err="1"/>
              <a:t>hüququnda</a:t>
            </a:r>
            <a:r>
              <a:rPr lang="en-US" dirty="0"/>
              <a:t> </a:t>
            </a:r>
            <a:r>
              <a:rPr lang="en-US" dirty="0" err="1"/>
              <a:t>yer</a:t>
            </a:r>
            <a:r>
              <a:rPr lang="en-US" dirty="0"/>
              <a:t> </a:t>
            </a:r>
            <a:r>
              <a:rPr lang="en-US" dirty="0" err="1"/>
              <a:t>alması</a:t>
            </a:r>
            <a:r>
              <a:rPr lang="en-US" dirty="0"/>
              <a:t> </a:t>
            </a:r>
            <a:r>
              <a:rPr lang="en-US" dirty="0" err="1"/>
              <a:t>və</a:t>
            </a:r>
            <a:r>
              <a:rPr lang="en-US" dirty="0"/>
              <a:t>  </a:t>
            </a:r>
            <a:r>
              <a:rPr lang="en-US" dirty="0" err="1"/>
              <a:t>uyğun</a:t>
            </a:r>
            <a:r>
              <a:rPr lang="en-US" dirty="0"/>
              <a:t>  </a:t>
            </a:r>
            <a:r>
              <a:rPr lang="en-US" dirty="0" err="1"/>
              <a:t>olması</a:t>
            </a:r>
            <a:r>
              <a:rPr lang="en-US" dirty="0"/>
              <a:t>  </a:t>
            </a:r>
            <a:r>
              <a:rPr lang="en-US" dirty="0" err="1"/>
              <a:t>hələ</a:t>
            </a:r>
            <a:r>
              <a:rPr lang="en-US" dirty="0"/>
              <a:t>  </a:t>
            </a:r>
            <a:r>
              <a:rPr lang="en-US" dirty="0" err="1"/>
              <a:t>də</a:t>
            </a:r>
            <a:r>
              <a:rPr lang="en-US" dirty="0"/>
              <a:t>  tam  </a:t>
            </a:r>
            <a:r>
              <a:rPr lang="en-US" dirty="0" err="1"/>
              <a:t>olaraq</a:t>
            </a:r>
            <a:r>
              <a:rPr lang="en-US" dirty="0"/>
              <a:t>  </a:t>
            </a:r>
            <a:r>
              <a:rPr lang="en-US" dirty="0" err="1"/>
              <a:t>aydın</a:t>
            </a:r>
            <a:r>
              <a:rPr lang="en-US" dirty="0"/>
              <a:t>  </a:t>
            </a:r>
            <a:r>
              <a:rPr lang="en-US" dirty="0" err="1"/>
              <a:t>deyildir</a:t>
            </a:r>
            <a:r>
              <a:rPr lang="en-US" dirty="0"/>
              <a:t>.    </a:t>
            </a:r>
            <a:r>
              <a:rPr lang="en-US" dirty="0" err="1"/>
              <a:t>Bununla</a:t>
            </a:r>
            <a:r>
              <a:rPr lang="en-US" dirty="0"/>
              <a:t>  </a:t>
            </a:r>
            <a:r>
              <a:rPr lang="en-US" dirty="0" err="1"/>
              <a:t>belə</a:t>
            </a:r>
            <a:r>
              <a:rPr lang="en-US" dirty="0"/>
              <a:t>  </a:t>
            </a:r>
            <a:r>
              <a:rPr lang="en-US" dirty="0" err="1"/>
              <a:t>düzgün</a:t>
            </a:r>
            <a:r>
              <a:rPr lang="en-US" dirty="0"/>
              <a:t>  </a:t>
            </a:r>
            <a:r>
              <a:rPr lang="en-US" dirty="0" err="1"/>
              <a:t>yazılan</a:t>
            </a:r>
            <a:r>
              <a:rPr lang="en-US" dirty="0"/>
              <a:t> </a:t>
            </a:r>
            <a:r>
              <a:rPr lang="en-US" dirty="0" err="1"/>
              <a:t>müqavilədə</a:t>
            </a:r>
            <a:r>
              <a:rPr lang="en-US" dirty="0"/>
              <a:t> </a:t>
            </a:r>
            <a:r>
              <a:rPr lang="en-US" dirty="0" err="1"/>
              <a:t>bu</a:t>
            </a:r>
            <a:r>
              <a:rPr lang="en-US" dirty="0"/>
              <a:t> </a:t>
            </a:r>
            <a:r>
              <a:rPr lang="en-US" dirty="0" err="1"/>
              <a:t>institutu</a:t>
            </a:r>
            <a:r>
              <a:rPr lang="en-US" dirty="0"/>
              <a:t> </a:t>
            </a:r>
            <a:r>
              <a:rPr lang="en-US" dirty="0" err="1"/>
              <a:t>yaratmaq</a:t>
            </a:r>
            <a:r>
              <a:rPr lang="en-US" dirty="0"/>
              <a:t> </a:t>
            </a:r>
            <a:r>
              <a:rPr lang="en-US" dirty="0" err="1"/>
              <a:t>mümkündür</a:t>
            </a:r>
            <a:r>
              <a:rPr lang="en-US" dirty="0"/>
              <a:t>.</a:t>
            </a:r>
            <a:endParaRPr lang="az-Latn-AZ" dirty="0"/>
          </a:p>
          <a:p>
            <a:r>
              <a:rPr lang="en-US" dirty="0" err="1"/>
              <a:t>Tərəf</a:t>
            </a:r>
            <a:r>
              <a:rPr lang="en-US" dirty="0"/>
              <a:t>  </a:t>
            </a:r>
            <a:r>
              <a:rPr lang="en-US" dirty="0" err="1"/>
              <a:t>müqavilədə</a:t>
            </a:r>
            <a:r>
              <a:rPr lang="en-US" dirty="0"/>
              <a:t>  </a:t>
            </a:r>
            <a:r>
              <a:rPr lang="en-US" dirty="0" err="1"/>
              <a:t>hər</a:t>
            </a:r>
            <a:r>
              <a:rPr lang="en-US" dirty="0"/>
              <a:t>  </a:t>
            </a:r>
            <a:r>
              <a:rPr lang="en-US" dirty="0" err="1"/>
              <a:t>hansı</a:t>
            </a:r>
            <a:r>
              <a:rPr lang="en-US" dirty="0"/>
              <a:t>  </a:t>
            </a:r>
            <a:r>
              <a:rPr lang="en-US" dirty="0" err="1"/>
              <a:t>faktı</a:t>
            </a:r>
            <a:r>
              <a:rPr lang="en-US" dirty="0"/>
              <a:t>  </a:t>
            </a:r>
            <a:r>
              <a:rPr lang="en-US" dirty="0" err="1"/>
              <a:t>təsdiq</a:t>
            </a:r>
            <a:r>
              <a:rPr lang="en-US" dirty="0"/>
              <a:t>  </a:t>
            </a:r>
            <a:r>
              <a:rPr lang="en-US" dirty="0" err="1"/>
              <a:t>edir</a:t>
            </a:r>
            <a:r>
              <a:rPr lang="en-US" dirty="0"/>
              <a:t>.    </a:t>
            </a:r>
            <a:r>
              <a:rPr lang="en-US" dirty="0" err="1"/>
              <a:t>Misal</a:t>
            </a:r>
            <a:r>
              <a:rPr lang="en-US" dirty="0"/>
              <a:t>  </a:t>
            </a:r>
            <a:r>
              <a:rPr lang="en-US" dirty="0" err="1"/>
              <a:t>üçün</a:t>
            </a:r>
            <a:r>
              <a:rPr lang="en-US" dirty="0"/>
              <a:t>,  </a:t>
            </a:r>
            <a:r>
              <a:rPr lang="en-US" dirty="0" err="1"/>
              <a:t>daşınmaz</a:t>
            </a:r>
            <a:r>
              <a:rPr lang="en-US" dirty="0"/>
              <a:t>  </a:t>
            </a:r>
            <a:r>
              <a:rPr lang="en-US" dirty="0" err="1"/>
              <a:t>əmlakın</a:t>
            </a:r>
            <a:r>
              <a:rPr lang="en-US" dirty="0"/>
              <a:t> </a:t>
            </a:r>
            <a:r>
              <a:rPr lang="en-US" dirty="0" err="1"/>
              <a:t>icarəyə</a:t>
            </a:r>
            <a:r>
              <a:rPr lang="en-US" dirty="0"/>
              <a:t> </a:t>
            </a:r>
            <a:r>
              <a:rPr lang="en-US" dirty="0" err="1"/>
              <a:t>götürülməsi</a:t>
            </a:r>
            <a:r>
              <a:rPr lang="en-US" dirty="0"/>
              <a:t> </a:t>
            </a:r>
            <a:r>
              <a:rPr lang="en-US" dirty="0" err="1"/>
              <a:t>müqaviləsində</a:t>
            </a:r>
            <a:r>
              <a:rPr lang="en-US" dirty="0"/>
              <a:t> </a:t>
            </a:r>
            <a:r>
              <a:rPr lang="en-US" dirty="0" err="1"/>
              <a:t>icarəyə</a:t>
            </a:r>
            <a:r>
              <a:rPr lang="en-US" dirty="0"/>
              <a:t> </a:t>
            </a:r>
            <a:r>
              <a:rPr lang="en-US" dirty="0" err="1"/>
              <a:t>verən</a:t>
            </a:r>
            <a:r>
              <a:rPr lang="en-US" dirty="0"/>
              <a:t> </a:t>
            </a:r>
            <a:r>
              <a:rPr lang="en-US" dirty="0" err="1"/>
              <a:t>təsdiq</a:t>
            </a:r>
            <a:r>
              <a:rPr lang="en-US" dirty="0"/>
              <a:t> </a:t>
            </a:r>
            <a:r>
              <a:rPr lang="en-US" dirty="0" err="1"/>
              <a:t>edir</a:t>
            </a:r>
            <a:r>
              <a:rPr lang="en-US" dirty="0"/>
              <a:t> </a:t>
            </a:r>
            <a:r>
              <a:rPr lang="en-US" dirty="0" err="1"/>
              <a:t>ki</a:t>
            </a:r>
            <a:r>
              <a:rPr lang="en-US" dirty="0"/>
              <a:t>, </a:t>
            </a:r>
            <a:r>
              <a:rPr lang="en-US" dirty="0" err="1"/>
              <a:t>əmlaka</a:t>
            </a:r>
            <a:r>
              <a:rPr lang="en-US" dirty="0"/>
              <a:t> </a:t>
            </a:r>
            <a:r>
              <a:rPr lang="en-US" dirty="0" err="1"/>
              <a:t>heç</a:t>
            </a:r>
            <a:r>
              <a:rPr lang="en-US" dirty="0"/>
              <a:t> </a:t>
            </a:r>
            <a:r>
              <a:rPr lang="en-US" dirty="0" err="1"/>
              <a:t>bir</a:t>
            </a:r>
            <a:r>
              <a:rPr lang="en-US" dirty="0"/>
              <a:t> </a:t>
            </a:r>
            <a:r>
              <a:rPr lang="en-US" dirty="0" err="1"/>
              <a:t>üçüncü</a:t>
            </a:r>
            <a:r>
              <a:rPr lang="en-US" dirty="0"/>
              <a:t> </a:t>
            </a:r>
            <a:r>
              <a:rPr lang="en-US" dirty="0" err="1"/>
              <a:t>şəxsin</a:t>
            </a:r>
            <a:r>
              <a:rPr lang="en-US" dirty="0"/>
              <a:t> </a:t>
            </a:r>
            <a:r>
              <a:rPr lang="en-US" dirty="0" err="1"/>
              <a:t>hüquqları</a:t>
            </a:r>
            <a:r>
              <a:rPr lang="en-US" dirty="0"/>
              <a:t> </a:t>
            </a:r>
            <a:r>
              <a:rPr lang="en-US" dirty="0" err="1"/>
              <a:t>mövcud</a:t>
            </a:r>
            <a:r>
              <a:rPr lang="en-US" dirty="0"/>
              <a:t> </a:t>
            </a:r>
            <a:r>
              <a:rPr lang="en-US" dirty="0" err="1"/>
              <a:t>deyildir</a:t>
            </a:r>
            <a:r>
              <a:rPr lang="en-US" dirty="0"/>
              <a:t>.  </a:t>
            </a:r>
            <a:r>
              <a:rPr lang="en-US" dirty="0" err="1"/>
              <a:t>Təsdiq</a:t>
            </a:r>
            <a:r>
              <a:rPr lang="en-US" dirty="0"/>
              <a:t> </a:t>
            </a:r>
            <a:r>
              <a:rPr lang="en-US" dirty="0" err="1"/>
              <a:t>faktların</a:t>
            </a:r>
            <a:r>
              <a:rPr lang="en-US" dirty="0"/>
              <a:t> </a:t>
            </a:r>
            <a:r>
              <a:rPr lang="en-US" dirty="0" err="1"/>
              <a:t>təsdiqidir</a:t>
            </a:r>
            <a:r>
              <a:rPr lang="en-US" dirty="0"/>
              <a:t>.  </a:t>
            </a:r>
            <a:r>
              <a:rPr lang="en-US" dirty="0" err="1"/>
              <a:t>Fakt</a:t>
            </a:r>
            <a:r>
              <a:rPr lang="en-US" dirty="0"/>
              <a:t> </a:t>
            </a:r>
            <a:r>
              <a:rPr lang="en-US" dirty="0" err="1"/>
              <a:t>ya</a:t>
            </a:r>
            <a:r>
              <a:rPr lang="en-US" dirty="0"/>
              <a:t> </a:t>
            </a:r>
            <a:r>
              <a:rPr lang="en-US" dirty="0" err="1"/>
              <a:t>keçmiş</a:t>
            </a:r>
            <a:r>
              <a:rPr lang="en-US" dirty="0"/>
              <a:t> </a:t>
            </a:r>
            <a:r>
              <a:rPr lang="en-US" dirty="0" err="1"/>
              <a:t>hadisə</a:t>
            </a:r>
            <a:r>
              <a:rPr lang="en-US" dirty="0"/>
              <a:t> </a:t>
            </a:r>
            <a:r>
              <a:rPr lang="en-US" dirty="0" err="1"/>
              <a:t>və</a:t>
            </a:r>
            <a:r>
              <a:rPr lang="en-US" dirty="0"/>
              <a:t> </a:t>
            </a:r>
            <a:r>
              <a:rPr lang="en-US" dirty="0" err="1"/>
              <a:t>ya</a:t>
            </a:r>
            <a:r>
              <a:rPr lang="en-US" dirty="0"/>
              <a:t> </a:t>
            </a:r>
            <a:r>
              <a:rPr lang="en-US" dirty="0" err="1"/>
              <a:t>mövcud</a:t>
            </a:r>
            <a:r>
              <a:rPr lang="en-US" dirty="0"/>
              <a:t> </a:t>
            </a:r>
            <a:r>
              <a:rPr lang="en-US" dirty="0" err="1"/>
              <a:t>olan</a:t>
            </a:r>
            <a:r>
              <a:rPr lang="en-US" dirty="0"/>
              <a:t> </a:t>
            </a:r>
            <a:r>
              <a:rPr lang="en-US" dirty="0" err="1"/>
              <a:t>və</a:t>
            </a:r>
            <a:r>
              <a:rPr lang="en-US" dirty="0"/>
              <a:t> </a:t>
            </a:r>
            <a:r>
              <a:rPr lang="en-US" dirty="0" err="1"/>
              <a:t>ya</a:t>
            </a:r>
            <a:r>
              <a:rPr lang="en-US" dirty="0"/>
              <a:t> </a:t>
            </a:r>
            <a:r>
              <a:rPr lang="en-US" dirty="0" err="1"/>
              <a:t>davam</a:t>
            </a:r>
            <a:r>
              <a:rPr lang="en-US" dirty="0"/>
              <a:t> </a:t>
            </a:r>
            <a:r>
              <a:rPr lang="en-US" dirty="0" err="1"/>
              <a:t>edən</a:t>
            </a:r>
            <a:r>
              <a:rPr lang="en-US" dirty="0"/>
              <a:t> </a:t>
            </a:r>
            <a:r>
              <a:rPr lang="en-US" dirty="0" err="1"/>
              <a:t>hadisə</a:t>
            </a:r>
            <a:r>
              <a:rPr lang="en-US" dirty="0"/>
              <a:t> </a:t>
            </a:r>
            <a:r>
              <a:rPr lang="en-US" dirty="0" err="1"/>
              <a:t>ola</a:t>
            </a:r>
            <a:r>
              <a:rPr lang="en-US" dirty="0"/>
              <a:t> </a:t>
            </a:r>
            <a:r>
              <a:rPr lang="en-US" dirty="0" err="1"/>
              <a:t>bilər</a:t>
            </a:r>
            <a:r>
              <a:rPr lang="en-US" dirty="0"/>
              <a:t>.  </a:t>
            </a:r>
            <a:r>
              <a:rPr lang="en-US" dirty="0" err="1"/>
              <a:t>Bir</a:t>
            </a:r>
            <a:r>
              <a:rPr lang="en-US" dirty="0"/>
              <a:t> </a:t>
            </a:r>
            <a:r>
              <a:rPr lang="en-US" dirty="0" err="1"/>
              <a:t>qayda</a:t>
            </a:r>
            <a:r>
              <a:rPr lang="en-US" dirty="0"/>
              <a:t> </a:t>
            </a:r>
            <a:r>
              <a:rPr lang="en-US" dirty="0" err="1"/>
              <a:t>olaraq</a:t>
            </a:r>
            <a:r>
              <a:rPr lang="en-US" dirty="0"/>
              <a:t> </a:t>
            </a:r>
            <a:r>
              <a:rPr lang="en-US" dirty="0" err="1"/>
              <a:t>gələcək</a:t>
            </a:r>
            <a:r>
              <a:rPr lang="en-US" dirty="0"/>
              <a:t> “</a:t>
            </a:r>
            <a:r>
              <a:rPr lang="en-US" dirty="0" err="1"/>
              <a:t>fakt</a:t>
            </a:r>
            <a:r>
              <a:rPr lang="en-US" dirty="0"/>
              <a:t>” </a:t>
            </a:r>
            <a:r>
              <a:rPr lang="en-US" dirty="0" err="1"/>
              <a:t>ola</a:t>
            </a:r>
            <a:r>
              <a:rPr lang="en-US" dirty="0"/>
              <a:t> </a:t>
            </a:r>
            <a:r>
              <a:rPr lang="en-US" dirty="0" err="1"/>
              <a:t>bilməz</a:t>
            </a:r>
            <a:r>
              <a:rPr lang="en-US" dirty="0"/>
              <a:t>. </a:t>
            </a:r>
          </a:p>
        </p:txBody>
      </p:sp>
    </p:spTree>
    <p:extLst>
      <p:ext uri="{BB962C8B-B14F-4D97-AF65-F5344CB8AC3E}">
        <p14:creationId xmlns:p14="http://schemas.microsoft.com/office/powerpoint/2010/main" val="1942670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819397"/>
            <a:ext cx="10058400" cy="5486400"/>
          </a:xfrm>
        </p:spPr>
        <p:txBody>
          <a:bodyPr/>
          <a:lstStyle/>
          <a:p>
            <a:r>
              <a:rPr lang="en-US" dirty="0"/>
              <a:t>Bu </a:t>
            </a:r>
            <a:r>
              <a:rPr lang="en-US" dirty="0" err="1"/>
              <a:t>təsdiq</a:t>
            </a:r>
            <a:r>
              <a:rPr lang="en-US" dirty="0"/>
              <a:t> </a:t>
            </a:r>
            <a:r>
              <a:rPr lang="en-US" dirty="0" err="1"/>
              <a:t>düzgün</a:t>
            </a:r>
            <a:r>
              <a:rPr lang="en-US" dirty="0"/>
              <a:t> </a:t>
            </a:r>
            <a:r>
              <a:rPr lang="en-US" dirty="0" err="1"/>
              <a:t>olmadığı</a:t>
            </a:r>
            <a:r>
              <a:rPr lang="en-US" dirty="0"/>
              <a:t>  </a:t>
            </a:r>
            <a:r>
              <a:rPr lang="en-US" dirty="0" err="1"/>
              <a:t>halda</a:t>
            </a:r>
            <a:r>
              <a:rPr lang="en-US" dirty="0"/>
              <a:t>  </a:t>
            </a:r>
            <a:r>
              <a:rPr lang="en-US" dirty="0" err="1"/>
              <a:t>təsdiqi</a:t>
            </a:r>
            <a:r>
              <a:rPr lang="en-US" dirty="0"/>
              <a:t>  </a:t>
            </a:r>
            <a:r>
              <a:rPr lang="en-US" dirty="0" err="1"/>
              <a:t>verən</a:t>
            </a:r>
            <a:r>
              <a:rPr lang="en-US" dirty="0"/>
              <a:t>  </a:t>
            </a:r>
            <a:r>
              <a:rPr lang="en-US" dirty="0" err="1"/>
              <a:t>tərəf</a:t>
            </a:r>
            <a:r>
              <a:rPr lang="en-US" dirty="0"/>
              <a:t>  </a:t>
            </a:r>
            <a:r>
              <a:rPr lang="en-US" dirty="0" err="1"/>
              <a:t>digər</a:t>
            </a:r>
            <a:r>
              <a:rPr lang="en-US" dirty="0"/>
              <a:t>  </a:t>
            </a:r>
            <a:r>
              <a:rPr lang="en-US" dirty="0" err="1"/>
              <a:t>tərəfi</a:t>
            </a:r>
            <a:r>
              <a:rPr lang="en-US" dirty="0"/>
              <a:t>  </a:t>
            </a:r>
            <a:r>
              <a:rPr lang="en-US" dirty="0" err="1"/>
              <a:t>aldatmış</a:t>
            </a:r>
            <a:r>
              <a:rPr lang="en-US" dirty="0"/>
              <a:t> </a:t>
            </a:r>
            <a:r>
              <a:rPr lang="en-US" dirty="0" err="1"/>
              <a:t>olur</a:t>
            </a:r>
            <a:r>
              <a:rPr lang="en-US" dirty="0"/>
              <a:t> (</a:t>
            </a:r>
            <a:r>
              <a:rPr lang="en-US" dirty="0" err="1"/>
              <a:t>əgər</a:t>
            </a:r>
            <a:r>
              <a:rPr lang="en-US" dirty="0"/>
              <a:t> </a:t>
            </a:r>
            <a:r>
              <a:rPr lang="en-US" dirty="0" err="1"/>
              <a:t>təsdiq</a:t>
            </a:r>
            <a:r>
              <a:rPr lang="en-US" dirty="0"/>
              <a:t> </a:t>
            </a:r>
            <a:r>
              <a:rPr lang="en-US" dirty="0" err="1"/>
              <a:t>bilərəkdən</a:t>
            </a:r>
            <a:r>
              <a:rPr lang="en-US" dirty="0"/>
              <a:t> </a:t>
            </a:r>
            <a:r>
              <a:rPr lang="en-US" dirty="0" err="1"/>
              <a:t>yalan</a:t>
            </a:r>
            <a:r>
              <a:rPr lang="en-US" dirty="0"/>
              <a:t> </a:t>
            </a:r>
            <a:r>
              <a:rPr lang="en-US" dirty="0" err="1"/>
              <a:t>olmuşsa</a:t>
            </a:r>
            <a:r>
              <a:rPr lang="en-US" dirty="0"/>
              <a:t>) </a:t>
            </a:r>
            <a:r>
              <a:rPr lang="en-US" dirty="0" err="1"/>
              <a:t>və</a:t>
            </a:r>
            <a:r>
              <a:rPr lang="en-US" dirty="0"/>
              <a:t> </a:t>
            </a:r>
            <a:r>
              <a:rPr lang="en-US" dirty="0" err="1"/>
              <a:t>ya</a:t>
            </a:r>
            <a:r>
              <a:rPr lang="en-US" dirty="0"/>
              <a:t> </a:t>
            </a:r>
            <a:r>
              <a:rPr lang="en-US" dirty="0" err="1"/>
              <a:t>digər</a:t>
            </a:r>
            <a:r>
              <a:rPr lang="en-US" dirty="0"/>
              <a:t> </a:t>
            </a:r>
            <a:r>
              <a:rPr lang="en-US" dirty="0" err="1"/>
              <a:t>tərəf</a:t>
            </a:r>
            <a:r>
              <a:rPr lang="en-US" dirty="0"/>
              <a:t> </a:t>
            </a:r>
            <a:r>
              <a:rPr lang="en-US" dirty="0" err="1"/>
              <a:t>əqdin</a:t>
            </a:r>
            <a:r>
              <a:rPr lang="en-US" dirty="0"/>
              <a:t> </a:t>
            </a:r>
            <a:r>
              <a:rPr lang="en-US" dirty="0" err="1"/>
              <a:t>əsasları</a:t>
            </a:r>
            <a:r>
              <a:rPr lang="en-US" dirty="0"/>
              <a:t> </a:t>
            </a:r>
            <a:r>
              <a:rPr lang="en-US" dirty="0" err="1"/>
              <a:t>barədə</a:t>
            </a:r>
            <a:r>
              <a:rPr lang="en-US" dirty="0"/>
              <a:t> </a:t>
            </a:r>
            <a:r>
              <a:rPr lang="en-US" dirty="0" err="1"/>
              <a:t>yanılmış</a:t>
            </a:r>
            <a:r>
              <a:rPr lang="en-US" dirty="0"/>
              <a:t> </a:t>
            </a:r>
            <a:r>
              <a:rPr lang="en-US" dirty="0" err="1"/>
              <a:t>olur</a:t>
            </a:r>
            <a:r>
              <a:rPr lang="en-US" dirty="0"/>
              <a:t>.    Bu  zaman  </a:t>
            </a:r>
            <a:r>
              <a:rPr lang="en-US" dirty="0" err="1"/>
              <a:t>yanılma</a:t>
            </a:r>
            <a:r>
              <a:rPr lang="en-US" dirty="0"/>
              <a:t>  “</a:t>
            </a:r>
            <a:r>
              <a:rPr lang="en-US" dirty="0" err="1"/>
              <a:t>vacib</a:t>
            </a:r>
            <a:r>
              <a:rPr lang="en-US" dirty="0"/>
              <a:t>”  </a:t>
            </a:r>
            <a:r>
              <a:rPr lang="en-US" dirty="0" err="1"/>
              <a:t>və</a:t>
            </a:r>
            <a:r>
              <a:rPr lang="en-US" dirty="0"/>
              <a:t>  “</a:t>
            </a:r>
            <a:r>
              <a:rPr lang="en-US" dirty="0" err="1"/>
              <a:t>əhəmiyyətli</a:t>
            </a:r>
            <a:r>
              <a:rPr lang="en-US" dirty="0"/>
              <a:t>”  </a:t>
            </a:r>
            <a:r>
              <a:rPr lang="en-US" dirty="0" err="1"/>
              <a:t>olmaldır</a:t>
            </a:r>
            <a:r>
              <a:rPr lang="en-US" dirty="0"/>
              <a:t>  (</a:t>
            </a:r>
            <a:r>
              <a:rPr lang="en-US" dirty="0" err="1"/>
              <a:t>baxın</a:t>
            </a:r>
            <a:r>
              <a:rPr lang="en-US" dirty="0"/>
              <a:t>  </a:t>
            </a:r>
            <a:r>
              <a:rPr lang="en-US" dirty="0" err="1"/>
              <a:t>Mülki</a:t>
            </a:r>
            <a:r>
              <a:rPr lang="en-US" dirty="0"/>
              <a:t>  </a:t>
            </a:r>
            <a:r>
              <a:rPr lang="en-US" dirty="0" err="1"/>
              <a:t>Məcəllənin</a:t>
            </a:r>
            <a:r>
              <a:rPr lang="en-US" dirty="0"/>
              <a:t> 347.7-ci </a:t>
            </a:r>
            <a:r>
              <a:rPr lang="en-US" dirty="0" err="1"/>
              <a:t>maddəsinə</a:t>
            </a:r>
            <a:r>
              <a:rPr lang="en-US" dirty="0"/>
              <a:t>). </a:t>
            </a:r>
            <a:endParaRPr lang="az-Latn-AZ" dirty="0"/>
          </a:p>
          <a:p>
            <a:r>
              <a:rPr lang="en-US" dirty="0" err="1"/>
              <a:t>Tərəf</a:t>
            </a:r>
            <a:r>
              <a:rPr lang="en-US" dirty="0"/>
              <a:t> </a:t>
            </a:r>
            <a:r>
              <a:rPr lang="en-US" dirty="0" err="1"/>
              <a:t>müqavilədə</a:t>
            </a:r>
            <a:r>
              <a:rPr lang="en-US" dirty="0"/>
              <a:t> </a:t>
            </a:r>
            <a:r>
              <a:rPr lang="en-US" dirty="0" err="1"/>
              <a:t>zəmanət</a:t>
            </a:r>
            <a:r>
              <a:rPr lang="en-US" dirty="0"/>
              <a:t> </a:t>
            </a:r>
            <a:r>
              <a:rPr lang="en-US" dirty="0" err="1"/>
              <a:t>verməklə</a:t>
            </a:r>
            <a:r>
              <a:rPr lang="en-US" dirty="0"/>
              <a:t> </a:t>
            </a:r>
            <a:r>
              <a:rPr lang="en-US" dirty="0" err="1"/>
              <a:t>öhdəsinə</a:t>
            </a:r>
            <a:r>
              <a:rPr lang="en-US" dirty="0"/>
              <a:t> </a:t>
            </a:r>
            <a:r>
              <a:rPr lang="en-US" dirty="0" err="1"/>
              <a:t>götürür</a:t>
            </a:r>
            <a:r>
              <a:rPr lang="en-US" dirty="0"/>
              <a:t> </a:t>
            </a:r>
            <a:r>
              <a:rPr lang="en-US" dirty="0" err="1"/>
              <a:t>ki</a:t>
            </a:r>
            <a:r>
              <a:rPr lang="en-US" dirty="0"/>
              <a:t>, </a:t>
            </a:r>
            <a:r>
              <a:rPr lang="en-US" dirty="0" err="1"/>
              <a:t>onun</a:t>
            </a:r>
            <a:r>
              <a:rPr lang="en-US" dirty="0"/>
              <a:t> </a:t>
            </a:r>
            <a:r>
              <a:rPr lang="en-US" dirty="0" err="1"/>
              <a:t>təsdiqi</a:t>
            </a:r>
            <a:r>
              <a:rPr lang="en-US" dirty="0"/>
              <a:t> </a:t>
            </a:r>
            <a:r>
              <a:rPr lang="en-US" dirty="0" err="1"/>
              <a:t>düzdür</a:t>
            </a:r>
            <a:r>
              <a:rPr lang="en-US" dirty="0"/>
              <a:t> </a:t>
            </a:r>
            <a:r>
              <a:rPr lang="en-US" dirty="0" err="1"/>
              <a:t>və</a:t>
            </a:r>
            <a:r>
              <a:rPr lang="en-US" dirty="0"/>
              <a:t> </a:t>
            </a:r>
            <a:r>
              <a:rPr lang="en-US" dirty="0" err="1"/>
              <a:t>əgər</a:t>
            </a:r>
            <a:r>
              <a:rPr lang="en-US" dirty="0"/>
              <a:t> </a:t>
            </a:r>
            <a:r>
              <a:rPr lang="en-US" dirty="0" err="1"/>
              <a:t>bu</a:t>
            </a:r>
            <a:r>
              <a:rPr lang="en-US" dirty="0"/>
              <a:t> </a:t>
            </a:r>
            <a:r>
              <a:rPr lang="en-US" dirty="0" err="1"/>
              <a:t>təsdiq</a:t>
            </a:r>
            <a:r>
              <a:rPr lang="en-US" dirty="0"/>
              <a:t> </a:t>
            </a:r>
            <a:r>
              <a:rPr lang="en-US" dirty="0" err="1"/>
              <a:t>yalnış</a:t>
            </a:r>
            <a:r>
              <a:rPr lang="en-US" dirty="0"/>
              <a:t> </a:t>
            </a:r>
            <a:r>
              <a:rPr lang="en-US" dirty="0" err="1"/>
              <a:t>olarsa</a:t>
            </a:r>
            <a:r>
              <a:rPr lang="en-US" dirty="0"/>
              <a:t> </a:t>
            </a:r>
            <a:r>
              <a:rPr lang="en-US" dirty="0" err="1"/>
              <a:t>zəmanət</a:t>
            </a:r>
            <a:r>
              <a:rPr lang="en-US" dirty="0"/>
              <a:t> </a:t>
            </a:r>
            <a:r>
              <a:rPr lang="en-US" dirty="0" err="1"/>
              <a:t>pozulmuş</a:t>
            </a:r>
            <a:r>
              <a:rPr lang="en-US" dirty="0"/>
              <a:t> </a:t>
            </a:r>
            <a:r>
              <a:rPr lang="en-US" dirty="0" err="1"/>
              <a:t>sayılır</a:t>
            </a:r>
            <a:r>
              <a:rPr lang="en-US" dirty="0"/>
              <a:t> </a:t>
            </a:r>
            <a:r>
              <a:rPr lang="en-US" dirty="0" err="1"/>
              <a:t>və</a:t>
            </a:r>
            <a:r>
              <a:rPr lang="en-US" dirty="0"/>
              <a:t> </a:t>
            </a:r>
            <a:r>
              <a:rPr lang="en-US" dirty="0" err="1"/>
              <a:t>bu</a:t>
            </a:r>
            <a:r>
              <a:rPr lang="en-US" dirty="0"/>
              <a:t> </a:t>
            </a:r>
            <a:r>
              <a:rPr lang="en-US" dirty="0" err="1"/>
              <a:t>pozuntu</a:t>
            </a:r>
            <a:r>
              <a:rPr lang="en-US" dirty="0"/>
              <a:t> </a:t>
            </a:r>
            <a:r>
              <a:rPr lang="en-US" dirty="0" err="1"/>
              <a:t>hüquqi</a:t>
            </a:r>
            <a:r>
              <a:rPr lang="en-US" dirty="0"/>
              <a:t> </a:t>
            </a:r>
            <a:r>
              <a:rPr lang="en-US" dirty="0" err="1"/>
              <a:t>nəticələr</a:t>
            </a:r>
            <a:r>
              <a:rPr lang="en-US" dirty="0"/>
              <a:t> </a:t>
            </a:r>
            <a:r>
              <a:rPr lang="en-US" dirty="0" err="1"/>
              <a:t>yaradır</a:t>
            </a:r>
            <a:r>
              <a:rPr lang="en-US" dirty="0"/>
              <a:t>.  </a:t>
            </a:r>
            <a:r>
              <a:rPr lang="en-US" dirty="0" err="1"/>
              <a:t>Zəmanət</a:t>
            </a:r>
            <a:r>
              <a:rPr lang="en-US" dirty="0"/>
              <a:t> </a:t>
            </a:r>
            <a:r>
              <a:rPr lang="en-US" dirty="0" err="1"/>
              <a:t>ayrıca</a:t>
            </a:r>
            <a:r>
              <a:rPr lang="en-US" dirty="0"/>
              <a:t> </a:t>
            </a:r>
            <a:r>
              <a:rPr lang="en-US" dirty="0" err="1"/>
              <a:t>hüquq</a:t>
            </a:r>
            <a:r>
              <a:rPr lang="en-US" dirty="0"/>
              <a:t> </a:t>
            </a:r>
            <a:r>
              <a:rPr lang="en-US" dirty="0" err="1"/>
              <a:t>institutu</a:t>
            </a:r>
            <a:r>
              <a:rPr lang="en-US" dirty="0"/>
              <a:t> </a:t>
            </a:r>
            <a:r>
              <a:rPr lang="en-US" dirty="0" err="1"/>
              <a:t>kimi</a:t>
            </a:r>
            <a:r>
              <a:rPr lang="en-US" dirty="0"/>
              <a:t> </a:t>
            </a:r>
            <a:r>
              <a:rPr lang="en-US" dirty="0" err="1"/>
              <a:t>Azərbaycan</a:t>
            </a:r>
            <a:r>
              <a:rPr lang="en-US" dirty="0"/>
              <a:t> </a:t>
            </a:r>
            <a:r>
              <a:rPr lang="en-US" dirty="0" err="1"/>
              <a:t>mülki</a:t>
            </a:r>
            <a:r>
              <a:rPr lang="en-US" dirty="0"/>
              <a:t> </a:t>
            </a:r>
            <a:r>
              <a:rPr lang="en-US" dirty="0" err="1"/>
              <a:t>hüququnda</a:t>
            </a:r>
            <a:r>
              <a:rPr lang="en-US" dirty="0"/>
              <a:t> </a:t>
            </a:r>
            <a:r>
              <a:rPr lang="en-US" dirty="0" err="1"/>
              <a:t>yoxdur</a:t>
            </a:r>
            <a:r>
              <a:rPr lang="en-US" dirty="0"/>
              <a:t>, </a:t>
            </a:r>
            <a:r>
              <a:rPr lang="en-US" dirty="0" err="1"/>
              <a:t>baxmayaraq</a:t>
            </a:r>
            <a:r>
              <a:rPr lang="en-US" dirty="0"/>
              <a:t>  </a:t>
            </a:r>
            <a:r>
              <a:rPr lang="en-US" dirty="0" err="1"/>
              <a:t>ki</a:t>
            </a:r>
            <a:r>
              <a:rPr lang="en-US" dirty="0"/>
              <a:t>,  </a:t>
            </a:r>
            <a:r>
              <a:rPr lang="en-US" dirty="0" err="1"/>
              <a:t>Mülki</a:t>
            </a:r>
            <a:r>
              <a:rPr lang="en-US" dirty="0"/>
              <a:t>  </a:t>
            </a:r>
            <a:r>
              <a:rPr lang="en-US" dirty="0" err="1"/>
              <a:t>Məcəllənin</a:t>
            </a:r>
            <a:r>
              <a:rPr lang="en-US" dirty="0"/>
              <a:t>  </a:t>
            </a:r>
            <a:r>
              <a:rPr lang="en-US" dirty="0" err="1"/>
              <a:t>və</a:t>
            </a:r>
            <a:r>
              <a:rPr lang="en-US" dirty="0"/>
              <a:t>  </a:t>
            </a:r>
            <a:r>
              <a:rPr lang="en-US" dirty="0" err="1"/>
              <a:t>digər</a:t>
            </a:r>
            <a:r>
              <a:rPr lang="en-US" dirty="0"/>
              <a:t>  </a:t>
            </a:r>
            <a:r>
              <a:rPr lang="en-US" dirty="0" err="1"/>
              <a:t>qanunların</a:t>
            </a:r>
            <a:r>
              <a:rPr lang="en-US" dirty="0"/>
              <a:t>  </a:t>
            </a:r>
            <a:r>
              <a:rPr lang="en-US" dirty="0" err="1"/>
              <a:t>ayrı-ayrı</a:t>
            </a:r>
            <a:r>
              <a:rPr lang="en-US" dirty="0"/>
              <a:t>  </a:t>
            </a:r>
            <a:r>
              <a:rPr lang="en-US" dirty="0" err="1"/>
              <a:t>maddələrində</a:t>
            </a:r>
            <a:r>
              <a:rPr lang="en-US" dirty="0"/>
              <a:t>  </a:t>
            </a:r>
            <a:r>
              <a:rPr lang="en-US" dirty="0" err="1"/>
              <a:t>buna</a:t>
            </a:r>
            <a:r>
              <a:rPr lang="en-US" dirty="0"/>
              <a:t> </a:t>
            </a:r>
            <a:r>
              <a:rPr lang="en-US" dirty="0" err="1"/>
              <a:t>istinad</a:t>
            </a:r>
            <a:r>
              <a:rPr lang="en-US" dirty="0"/>
              <a:t> </a:t>
            </a:r>
            <a:r>
              <a:rPr lang="en-US" dirty="0" err="1"/>
              <a:t>edilir</a:t>
            </a:r>
            <a:r>
              <a:rPr lang="en-US" dirty="0"/>
              <a:t>.  Ona </a:t>
            </a:r>
            <a:r>
              <a:rPr lang="en-US" dirty="0" err="1"/>
              <a:t>görə</a:t>
            </a:r>
            <a:r>
              <a:rPr lang="en-US" dirty="0"/>
              <a:t> </a:t>
            </a:r>
            <a:r>
              <a:rPr lang="en-US" dirty="0" err="1"/>
              <a:t>də</a:t>
            </a:r>
            <a:r>
              <a:rPr lang="en-US" dirty="0"/>
              <a:t> </a:t>
            </a:r>
            <a:r>
              <a:rPr lang="en-US" dirty="0" err="1"/>
              <a:t>zəmanət</a:t>
            </a:r>
            <a:r>
              <a:rPr lang="en-US" dirty="0"/>
              <a:t> </a:t>
            </a:r>
            <a:r>
              <a:rPr lang="en-US" dirty="0" err="1"/>
              <a:t>müqavilə</a:t>
            </a:r>
            <a:r>
              <a:rPr lang="en-US" dirty="0"/>
              <a:t> </a:t>
            </a:r>
            <a:r>
              <a:rPr lang="en-US" dirty="0" err="1"/>
              <a:t>ilə</a:t>
            </a:r>
            <a:r>
              <a:rPr lang="en-US" dirty="0"/>
              <a:t> </a:t>
            </a:r>
            <a:r>
              <a:rPr lang="en-US" dirty="0" err="1"/>
              <a:t>yaradılır</a:t>
            </a:r>
            <a:r>
              <a:rPr lang="en-US" dirty="0"/>
              <a:t>. </a:t>
            </a:r>
            <a:endParaRPr lang="az-Latn-AZ" dirty="0"/>
          </a:p>
          <a:p>
            <a:r>
              <a:rPr lang="en-US" dirty="0"/>
              <a:t> </a:t>
            </a:r>
            <a:r>
              <a:rPr lang="en-US" dirty="0" err="1"/>
              <a:t>Şəxs</a:t>
            </a:r>
            <a:r>
              <a:rPr lang="en-US" dirty="0"/>
              <a:t> </a:t>
            </a:r>
            <a:r>
              <a:rPr lang="en-US" dirty="0" err="1"/>
              <a:t>təsdiq</a:t>
            </a:r>
            <a:r>
              <a:rPr lang="en-US" dirty="0"/>
              <a:t> </a:t>
            </a:r>
            <a:r>
              <a:rPr lang="en-US" dirty="0" err="1"/>
              <a:t>edir</a:t>
            </a:r>
            <a:r>
              <a:rPr lang="en-US" dirty="0"/>
              <a:t> </a:t>
            </a:r>
            <a:r>
              <a:rPr lang="en-US" dirty="0" err="1"/>
              <a:t>ki</a:t>
            </a:r>
            <a:r>
              <a:rPr lang="en-US" dirty="0"/>
              <a:t>, </a:t>
            </a:r>
            <a:r>
              <a:rPr lang="en-US" dirty="0" err="1"/>
              <a:t>hər</a:t>
            </a:r>
            <a:r>
              <a:rPr lang="en-US" dirty="0"/>
              <a:t> </a:t>
            </a:r>
            <a:r>
              <a:rPr lang="en-US" dirty="0" err="1"/>
              <a:t>hansı</a:t>
            </a:r>
            <a:r>
              <a:rPr lang="en-US" dirty="0"/>
              <a:t> </a:t>
            </a:r>
            <a:r>
              <a:rPr lang="en-US" dirty="0" err="1"/>
              <a:t>fakt</a:t>
            </a:r>
            <a:r>
              <a:rPr lang="en-US" dirty="0"/>
              <a:t> </a:t>
            </a:r>
            <a:r>
              <a:rPr lang="en-US" dirty="0" err="1"/>
              <a:t>düzdür</a:t>
            </a:r>
            <a:r>
              <a:rPr lang="en-US" dirty="0"/>
              <a:t> – </a:t>
            </a:r>
            <a:r>
              <a:rPr lang="en-US" dirty="0" err="1"/>
              <a:t>bu</a:t>
            </a:r>
            <a:r>
              <a:rPr lang="en-US" dirty="0"/>
              <a:t> </a:t>
            </a:r>
            <a:r>
              <a:rPr lang="en-US" dirty="0" err="1"/>
              <a:t>təsdiqdir</a:t>
            </a:r>
            <a:r>
              <a:rPr lang="en-US" dirty="0"/>
              <a:t>.  </a:t>
            </a:r>
            <a:r>
              <a:rPr lang="en-US" dirty="0" err="1"/>
              <a:t>Təsdiqi</a:t>
            </a:r>
            <a:r>
              <a:rPr lang="en-US" dirty="0"/>
              <a:t> </a:t>
            </a:r>
            <a:r>
              <a:rPr lang="en-US" dirty="0" err="1"/>
              <a:t>edən</a:t>
            </a:r>
            <a:r>
              <a:rPr lang="en-US" dirty="0"/>
              <a:t> </a:t>
            </a:r>
            <a:r>
              <a:rPr lang="en-US" dirty="0" err="1"/>
              <a:t>tərəf</a:t>
            </a:r>
            <a:r>
              <a:rPr lang="en-US" dirty="0"/>
              <a:t> </a:t>
            </a:r>
            <a:r>
              <a:rPr lang="en-US" dirty="0" err="1"/>
              <a:t>üzərinə</a:t>
            </a:r>
            <a:r>
              <a:rPr lang="en-US" dirty="0"/>
              <a:t> </a:t>
            </a:r>
            <a:r>
              <a:rPr lang="en-US" dirty="0" err="1"/>
              <a:t>götürürsə</a:t>
            </a:r>
            <a:r>
              <a:rPr lang="en-US" dirty="0"/>
              <a:t> </a:t>
            </a:r>
            <a:r>
              <a:rPr lang="en-US" dirty="0" err="1"/>
              <a:t>ki</a:t>
            </a:r>
            <a:r>
              <a:rPr lang="en-US" dirty="0"/>
              <a:t>, </a:t>
            </a:r>
            <a:r>
              <a:rPr lang="en-US" dirty="0" err="1"/>
              <a:t>bu</a:t>
            </a:r>
            <a:r>
              <a:rPr lang="en-US" dirty="0"/>
              <a:t> </a:t>
            </a:r>
            <a:r>
              <a:rPr lang="en-US" dirty="0" err="1"/>
              <a:t>təsdiqin</a:t>
            </a:r>
            <a:r>
              <a:rPr lang="en-US" dirty="0"/>
              <a:t> </a:t>
            </a:r>
            <a:r>
              <a:rPr lang="en-US" dirty="0" err="1"/>
              <a:t>yalnış</a:t>
            </a:r>
            <a:r>
              <a:rPr lang="en-US" dirty="0"/>
              <a:t> </a:t>
            </a:r>
            <a:r>
              <a:rPr lang="en-US" dirty="0" err="1"/>
              <a:t>olması</a:t>
            </a:r>
            <a:r>
              <a:rPr lang="en-US" dirty="0"/>
              <a:t>  </a:t>
            </a:r>
            <a:r>
              <a:rPr lang="en-US" dirty="0" err="1"/>
              <a:t>nəticəsində</a:t>
            </a:r>
            <a:r>
              <a:rPr lang="en-US" dirty="0"/>
              <a:t>  (</a:t>
            </a:r>
            <a:r>
              <a:rPr lang="en-US" dirty="0" err="1"/>
              <a:t>təsdiqi</a:t>
            </a:r>
            <a:r>
              <a:rPr lang="en-US" dirty="0"/>
              <a:t>  </a:t>
            </a:r>
            <a:r>
              <a:rPr lang="en-US" dirty="0" err="1"/>
              <a:t>verən</a:t>
            </a:r>
            <a:r>
              <a:rPr lang="en-US" dirty="0"/>
              <a:t>  </a:t>
            </a:r>
            <a:r>
              <a:rPr lang="en-US" dirty="0" err="1"/>
              <a:t>tərəfin</a:t>
            </a:r>
            <a:r>
              <a:rPr lang="en-US" dirty="0"/>
              <a:t>  </a:t>
            </a:r>
            <a:r>
              <a:rPr lang="en-US" dirty="0" err="1"/>
              <a:t>təqsir</a:t>
            </a:r>
            <a:r>
              <a:rPr lang="en-US" dirty="0"/>
              <a:t>  </a:t>
            </a:r>
            <a:r>
              <a:rPr lang="en-US" dirty="0" err="1"/>
              <a:t>dərəcəsindən</a:t>
            </a:r>
            <a:r>
              <a:rPr lang="en-US" dirty="0"/>
              <a:t>  </a:t>
            </a:r>
            <a:r>
              <a:rPr lang="en-US" dirty="0" err="1"/>
              <a:t>asılı</a:t>
            </a:r>
            <a:r>
              <a:rPr lang="en-US" dirty="0"/>
              <a:t>  </a:t>
            </a:r>
            <a:r>
              <a:rPr lang="en-US" dirty="0" err="1"/>
              <a:t>olmayaraq</a:t>
            </a:r>
            <a:r>
              <a:rPr lang="en-US" dirty="0"/>
              <a:t>)  </a:t>
            </a:r>
            <a:r>
              <a:rPr lang="en-US" dirty="0" err="1"/>
              <a:t>digər</a:t>
            </a:r>
            <a:r>
              <a:rPr lang="en-US" dirty="0"/>
              <a:t> </a:t>
            </a:r>
            <a:r>
              <a:rPr lang="en-US" dirty="0" err="1"/>
              <a:t>tərəfə</a:t>
            </a:r>
            <a:r>
              <a:rPr lang="en-US" dirty="0"/>
              <a:t> </a:t>
            </a:r>
            <a:r>
              <a:rPr lang="en-US" dirty="0" err="1"/>
              <a:t>dəyən</a:t>
            </a:r>
            <a:r>
              <a:rPr lang="en-US" dirty="0"/>
              <a:t> </a:t>
            </a:r>
            <a:r>
              <a:rPr lang="en-US" dirty="0" err="1"/>
              <a:t>ziyanı</a:t>
            </a:r>
            <a:r>
              <a:rPr lang="en-US" dirty="0"/>
              <a:t> </a:t>
            </a:r>
            <a:r>
              <a:rPr lang="en-US" dirty="0" err="1"/>
              <a:t>ödəcəyəkdir</a:t>
            </a:r>
            <a:r>
              <a:rPr lang="en-US" dirty="0"/>
              <a:t>, </a:t>
            </a:r>
            <a:r>
              <a:rPr lang="en-US" dirty="0" err="1"/>
              <a:t>hesab</a:t>
            </a:r>
            <a:r>
              <a:rPr lang="en-US" dirty="0"/>
              <a:t> </a:t>
            </a:r>
            <a:r>
              <a:rPr lang="en-US" dirty="0" err="1"/>
              <a:t>edirik</a:t>
            </a:r>
            <a:r>
              <a:rPr lang="en-US" dirty="0"/>
              <a:t> </a:t>
            </a:r>
            <a:r>
              <a:rPr lang="en-US" dirty="0" err="1"/>
              <a:t>ki</a:t>
            </a:r>
            <a:r>
              <a:rPr lang="en-US" dirty="0"/>
              <a:t>, </a:t>
            </a:r>
            <a:r>
              <a:rPr lang="en-US" dirty="0" err="1"/>
              <a:t>şəxs</a:t>
            </a:r>
            <a:r>
              <a:rPr lang="en-US" dirty="0"/>
              <a:t> </a:t>
            </a:r>
            <a:r>
              <a:rPr lang="en-US" dirty="0" err="1"/>
              <a:t>mahiyyət</a:t>
            </a:r>
            <a:r>
              <a:rPr lang="en-US" dirty="0"/>
              <a:t> </a:t>
            </a:r>
            <a:r>
              <a:rPr lang="en-US" dirty="0" err="1"/>
              <a:t>etibarı</a:t>
            </a:r>
            <a:r>
              <a:rPr lang="en-US" dirty="0"/>
              <a:t> </a:t>
            </a:r>
            <a:r>
              <a:rPr lang="en-US" dirty="0" err="1"/>
              <a:t>ilə</a:t>
            </a:r>
            <a:r>
              <a:rPr lang="en-US" dirty="0"/>
              <a:t> </a:t>
            </a:r>
            <a:r>
              <a:rPr lang="en-US" dirty="0" err="1"/>
              <a:t>Anqlo-Sakson</a:t>
            </a:r>
            <a:r>
              <a:rPr lang="en-US" dirty="0"/>
              <a:t> </a:t>
            </a:r>
            <a:r>
              <a:rPr lang="en-US" dirty="0" err="1"/>
              <a:t>hüququnda</a:t>
            </a:r>
            <a:r>
              <a:rPr lang="en-US" dirty="0"/>
              <a:t> </a:t>
            </a:r>
            <a:r>
              <a:rPr lang="en-US" dirty="0" err="1"/>
              <a:t>olan</a:t>
            </a:r>
            <a:r>
              <a:rPr lang="en-US" dirty="0"/>
              <a:t> </a:t>
            </a:r>
            <a:r>
              <a:rPr lang="en-US" dirty="0" err="1"/>
              <a:t>zəmanəti</a:t>
            </a:r>
            <a:r>
              <a:rPr lang="en-US" dirty="0"/>
              <a:t> </a:t>
            </a:r>
            <a:r>
              <a:rPr lang="en-US" dirty="0" err="1"/>
              <a:t>yaratmış</a:t>
            </a:r>
            <a:r>
              <a:rPr lang="en-US" dirty="0"/>
              <a:t> </a:t>
            </a:r>
            <a:r>
              <a:rPr lang="en-US" dirty="0" err="1"/>
              <a:t>olur</a:t>
            </a:r>
            <a:r>
              <a:rPr lang="en-US" dirty="0"/>
              <a:t>. </a:t>
            </a:r>
            <a:endParaRPr lang="az-Latn-AZ" dirty="0"/>
          </a:p>
          <a:p>
            <a:r>
              <a:rPr lang="en-US" dirty="0" err="1"/>
              <a:t>Təsdiq</a:t>
            </a:r>
            <a:r>
              <a:rPr lang="en-US" dirty="0"/>
              <a:t>  </a:t>
            </a:r>
            <a:r>
              <a:rPr lang="en-US" dirty="0" err="1"/>
              <a:t>və</a:t>
            </a:r>
            <a:r>
              <a:rPr lang="en-US" dirty="0"/>
              <a:t>  </a:t>
            </a:r>
            <a:r>
              <a:rPr lang="en-US" dirty="0" err="1"/>
              <a:t>zəmanətlər</a:t>
            </a:r>
            <a:r>
              <a:rPr lang="en-US" dirty="0"/>
              <a:t>  </a:t>
            </a:r>
            <a:r>
              <a:rPr lang="en-US" dirty="0" err="1"/>
              <a:t>risklərin</a:t>
            </a:r>
            <a:r>
              <a:rPr lang="en-US" dirty="0"/>
              <a:t>  </a:t>
            </a:r>
            <a:r>
              <a:rPr lang="en-US" dirty="0" err="1"/>
              <a:t>bölüşdürülməsi</a:t>
            </a:r>
            <a:r>
              <a:rPr lang="en-US" dirty="0"/>
              <a:t>  </a:t>
            </a:r>
            <a:r>
              <a:rPr lang="en-US" dirty="0" err="1"/>
              <a:t>metodudur</a:t>
            </a:r>
            <a:r>
              <a:rPr lang="en-US" dirty="0"/>
              <a:t>.    </a:t>
            </a:r>
            <a:r>
              <a:rPr lang="en-US" dirty="0" err="1"/>
              <a:t>Bir</a:t>
            </a:r>
            <a:r>
              <a:rPr lang="en-US" dirty="0"/>
              <a:t>  </a:t>
            </a:r>
            <a:r>
              <a:rPr lang="en-US" dirty="0" err="1"/>
              <a:t>tərəf</a:t>
            </a:r>
            <a:r>
              <a:rPr lang="en-US" dirty="0"/>
              <a:t>  </a:t>
            </a:r>
            <a:r>
              <a:rPr lang="en-US" dirty="0" err="1"/>
              <a:t>hər</a:t>
            </a:r>
            <a:r>
              <a:rPr lang="en-US" dirty="0"/>
              <a:t>  </a:t>
            </a:r>
            <a:r>
              <a:rPr lang="en-US" dirty="0" err="1"/>
              <a:t>hansı</a:t>
            </a:r>
            <a:r>
              <a:rPr lang="en-US" dirty="0"/>
              <a:t>  </a:t>
            </a:r>
            <a:r>
              <a:rPr lang="en-US" dirty="0" err="1"/>
              <a:t>faktı</a:t>
            </a:r>
            <a:r>
              <a:rPr lang="en-US" dirty="0"/>
              <a:t> </a:t>
            </a:r>
            <a:r>
              <a:rPr lang="en-US" dirty="0" err="1"/>
              <a:t>təsdiq</a:t>
            </a:r>
            <a:r>
              <a:rPr lang="en-US" dirty="0"/>
              <a:t>  </a:t>
            </a:r>
            <a:r>
              <a:rPr lang="en-US" dirty="0" err="1"/>
              <a:t>edən</a:t>
            </a:r>
            <a:r>
              <a:rPr lang="en-US" dirty="0"/>
              <a:t>  zaman  </a:t>
            </a:r>
            <a:r>
              <a:rPr lang="en-US" dirty="0" err="1"/>
              <a:t>digər</a:t>
            </a:r>
            <a:r>
              <a:rPr lang="en-US" dirty="0"/>
              <a:t>  </a:t>
            </a:r>
            <a:r>
              <a:rPr lang="en-US" dirty="0" err="1"/>
              <a:t>tərəfə</a:t>
            </a:r>
            <a:r>
              <a:rPr lang="en-US" dirty="0"/>
              <a:t>  </a:t>
            </a:r>
            <a:r>
              <a:rPr lang="en-US" dirty="0" err="1"/>
              <a:t>həmin</a:t>
            </a:r>
            <a:r>
              <a:rPr lang="en-US" dirty="0"/>
              <a:t>  </a:t>
            </a:r>
            <a:r>
              <a:rPr lang="en-US" dirty="0" err="1"/>
              <a:t>faktın</a:t>
            </a:r>
            <a:r>
              <a:rPr lang="en-US" dirty="0"/>
              <a:t>  </a:t>
            </a:r>
            <a:r>
              <a:rPr lang="en-US" dirty="0" err="1"/>
              <a:t>düzgün</a:t>
            </a:r>
            <a:r>
              <a:rPr lang="en-US" dirty="0"/>
              <a:t>  </a:t>
            </a:r>
            <a:r>
              <a:rPr lang="en-US" dirty="0" err="1"/>
              <a:t>olmadığı</a:t>
            </a:r>
            <a:r>
              <a:rPr lang="en-US" dirty="0"/>
              <a:t>  </a:t>
            </a:r>
            <a:r>
              <a:rPr lang="en-US" dirty="0" err="1"/>
              <a:t>halda</a:t>
            </a:r>
            <a:r>
              <a:rPr lang="en-US" dirty="0"/>
              <a:t>  </a:t>
            </a:r>
            <a:r>
              <a:rPr lang="en-US" dirty="0" err="1"/>
              <a:t>ondan</a:t>
            </a:r>
            <a:r>
              <a:rPr lang="en-US" dirty="0"/>
              <a:t>  </a:t>
            </a:r>
            <a:r>
              <a:rPr lang="en-US" dirty="0" err="1"/>
              <a:t>zərərin</a:t>
            </a:r>
            <a:r>
              <a:rPr lang="en-US" dirty="0"/>
              <a:t> </a:t>
            </a:r>
            <a:r>
              <a:rPr lang="en-US" dirty="0" err="1"/>
              <a:t>ödənilməsi</a:t>
            </a:r>
            <a:r>
              <a:rPr lang="en-US" dirty="0"/>
              <a:t>  </a:t>
            </a:r>
            <a:r>
              <a:rPr lang="en-US" dirty="0" err="1"/>
              <a:t>və</a:t>
            </a:r>
            <a:r>
              <a:rPr lang="en-US" dirty="0"/>
              <a:t>  </a:t>
            </a:r>
            <a:r>
              <a:rPr lang="en-US" dirty="0" err="1"/>
              <a:t>ya</a:t>
            </a:r>
            <a:r>
              <a:rPr lang="en-US" dirty="0"/>
              <a:t>  </a:t>
            </a:r>
            <a:r>
              <a:rPr lang="en-US" dirty="0" err="1"/>
              <a:t>müqavilənin</a:t>
            </a:r>
            <a:r>
              <a:rPr lang="en-US" dirty="0"/>
              <a:t>  </a:t>
            </a:r>
            <a:r>
              <a:rPr lang="en-US" dirty="0" err="1"/>
              <a:t>ləğv</a:t>
            </a:r>
            <a:r>
              <a:rPr lang="en-US" dirty="0"/>
              <a:t>  </a:t>
            </a:r>
            <a:r>
              <a:rPr lang="en-US" dirty="0" err="1"/>
              <a:t>etmək</a:t>
            </a:r>
            <a:r>
              <a:rPr lang="en-US" dirty="0"/>
              <a:t>  </a:t>
            </a:r>
            <a:r>
              <a:rPr lang="en-US" dirty="0" err="1"/>
              <a:t>hüququ</a:t>
            </a:r>
            <a:r>
              <a:rPr lang="en-US" dirty="0"/>
              <a:t>  </a:t>
            </a:r>
            <a:r>
              <a:rPr lang="en-US" dirty="0" err="1"/>
              <a:t>vermiş</a:t>
            </a:r>
            <a:r>
              <a:rPr lang="en-US" dirty="0"/>
              <a:t>  </a:t>
            </a:r>
            <a:r>
              <a:rPr lang="en-US" dirty="0" err="1"/>
              <a:t>olur</a:t>
            </a:r>
            <a:r>
              <a:rPr lang="en-US" dirty="0"/>
              <a:t>. </a:t>
            </a:r>
          </a:p>
        </p:txBody>
      </p:sp>
    </p:spTree>
    <p:extLst>
      <p:ext uri="{BB962C8B-B14F-4D97-AF65-F5344CB8AC3E}">
        <p14:creationId xmlns:p14="http://schemas.microsoft.com/office/powerpoint/2010/main" val="725567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997527"/>
            <a:ext cx="10058400" cy="5438899"/>
          </a:xfrm>
        </p:spPr>
        <p:txBody>
          <a:bodyPr>
            <a:normAutofit/>
          </a:bodyPr>
          <a:lstStyle/>
          <a:p>
            <a:r>
              <a:rPr lang="en-US" dirty="0" err="1"/>
              <a:t>Aşağıdakı</a:t>
            </a:r>
            <a:r>
              <a:rPr lang="en-US" dirty="0"/>
              <a:t> </a:t>
            </a:r>
            <a:r>
              <a:rPr lang="en-US" dirty="0" err="1"/>
              <a:t>təsdiq</a:t>
            </a:r>
            <a:r>
              <a:rPr lang="en-US" dirty="0"/>
              <a:t> </a:t>
            </a:r>
            <a:r>
              <a:rPr lang="en-US" dirty="0" err="1"/>
              <a:t>və</a:t>
            </a:r>
            <a:r>
              <a:rPr lang="en-US" dirty="0"/>
              <a:t> </a:t>
            </a:r>
            <a:r>
              <a:rPr lang="en-US" dirty="0" err="1"/>
              <a:t>zəmanətlərə</a:t>
            </a:r>
            <a:r>
              <a:rPr lang="en-US" dirty="0"/>
              <a:t> </a:t>
            </a:r>
            <a:r>
              <a:rPr lang="en-US" dirty="0" err="1"/>
              <a:t>tez-tez</a:t>
            </a:r>
            <a:r>
              <a:rPr lang="en-US" dirty="0"/>
              <a:t> </a:t>
            </a:r>
            <a:r>
              <a:rPr lang="en-US" dirty="0" err="1"/>
              <a:t>rast</a:t>
            </a:r>
            <a:r>
              <a:rPr lang="en-US" dirty="0"/>
              <a:t> </a:t>
            </a:r>
            <a:r>
              <a:rPr lang="en-US" dirty="0" err="1"/>
              <a:t>gəlmək</a:t>
            </a:r>
            <a:r>
              <a:rPr lang="en-US" dirty="0"/>
              <a:t> </a:t>
            </a:r>
            <a:r>
              <a:rPr lang="en-US" dirty="0" err="1"/>
              <a:t>olur</a:t>
            </a:r>
            <a:r>
              <a:rPr lang="en-US" dirty="0"/>
              <a:t>: </a:t>
            </a:r>
          </a:p>
          <a:p>
            <a:r>
              <a:rPr lang="en-US" dirty="0" err="1"/>
              <a:t>Mövcudluq</a:t>
            </a:r>
            <a:r>
              <a:rPr lang="en-US" dirty="0"/>
              <a:t> – </a:t>
            </a:r>
            <a:r>
              <a:rPr lang="en-US" dirty="0" err="1"/>
              <a:t>tərəf</a:t>
            </a:r>
            <a:r>
              <a:rPr lang="en-US" dirty="0"/>
              <a:t> </a:t>
            </a:r>
            <a:r>
              <a:rPr lang="en-US" dirty="0" err="1"/>
              <a:t>qanuni</a:t>
            </a:r>
            <a:r>
              <a:rPr lang="en-US" dirty="0"/>
              <a:t> </a:t>
            </a:r>
            <a:r>
              <a:rPr lang="en-US" dirty="0" err="1"/>
              <a:t>yolla</a:t>
            </a:r>
            <a:r>
              <a:rPr lang="en-US" dirty="0"/>
              <a:t> </a:t>
            </a:r>
            <a:r>
              <a:rPr lang="en-US" dirty="0" err="1"/>
              <a:t>yaradılmışdır</a:t>
            </a:r>
            <a:r>
              <a:rPr lang="en-US" dirty="0"/>
              <a:t>, </a:t>
            </a:r>
            <a:r>
              <a:rPr lang="en-US" dirty="0" err="1"/>
              <a:t>mövcuddur</a:t>
            </a:r>
            <a:r>
              <a:rPr lang="en-US" dirty="0"/>
              <a:t> </a:t>
            </a:r>
            <a:r>
              <a:rPr lang="en-US" dirty="0" err="1"/>
              <a:t>və</a:t>
            </a:r>
            <a:r>
              <a:rPr lang="en-US" dirty="0"/>
              <a:t> </a:t>
            </a:r>
            <a:r>
              <a:rPr lang="en-US" dirty="0" err="1"/>
              <a:t>onun</a:t>
            </a:r>
            <a:r>
              <a:rPr lang="en-US" dirty="0"/>
              <a:t> </a:t>
            </a:r>
            <a:r>
              <a:rPr lang="en-US" dirty="0" err="1"/>
              <a:t>əqdi</a:t>
            </a:r>
            <a:r>
              <a:rPr lang="en-US" dirty="0"/>
              <a:t> </a:t>
            </a:r>
            <a:r>
              <a:rPr lang="en-US" dirty="0" err="1"/>
              <a:t>bağlamağa</a:t>
            </a:r>
            <a:r>
              <a:rPr lang="en-US" dirty="0"/>
              <a:t> </a:t>
            </a:r>
            <a:r>
              <a:rPr lang="en-US" dirty="0" err="1"/>
              <a:t>səlahiyyəti</a:t>
            </a:r>
            <a:r>
              <a:rPr lang="en-US" dirty="0"/>
              <a:t> </a:t>
            </a:r>
            <a:r>
              <a:rPr lang="en-US" dirty="0" err="1"/>
              <a:t>vardır</a:t>
            </a:r>
            <a:r>
              <a:rPr lang="en-US" dirty="0"/>
              <a:t> </a:t>
            </a:r>
          </a:p>
          <a:p>
            <a:r>
              <a:rPr lang="en-US" dirty="0" err="1"/>
              <a:t>Səlahiyyət</a:t>
            </a:r>
            <a:r>
              <a:rPr lang="en-US" dirty="0"/>
              <a:t> – </a:t>
            </a:r>
            <a:r>
              <a:rPr lang="en-US" dirty="0" err="1"/>
              <a:t>tərəfin</a:t>
            </a:r>
            <a:r>
              <a:rPr lang="en-US" dirty="0"/>
              <a:t> </a:t>
            </a:r>
            <a:r>
              <a:rPr lang="en-US" dirty="0" err="1"/>
              <a:t>əqdi</a:t>
            </a:r>
            <a:r>
              <a:rPr lang="en-US" dirty="0"/>
              <a:t> </a:t>
            </a:r>
            <a:r>
              <a:rPr lang="en-US" dirty="0" err="1"/>
              <a:t>bağlamağa</a:t>
            </a:r>
            <a:r>
              <a:rPr lang="en-US" dirty="0"/>
              <a:t> </a:t>
            </a:r>
            <a:r>
              <a:rPr lang="en-US" dirty="0" err="1"/>
              <a:t>zəruri</a:t>
            </a:r>
            <a:r>
              <a:rPr lang="en-US" dirty="0"/>
              <a:t> </a:t>
            </a:r>
            <a:r>
              <a:rPr lang="en-US" dirty="0" err="1"/>
              <a:t>səlahiyyəti</a:t>
            </a:r>
            <a:r>
              <a:rPr lang="en-US" dirty="0"/>
              <a:t> </a:t>
            </a:r>
            <a:r>
              <a:rPr lang="en-US" dirty="0" err="1"/>
              <a:t>vardır</a:t>
            </a:r>
            <a:r>
              <a:rPr lang="en-US" dirty="0"/>
              <a:t>, o </a:t>
            </a:r>
            <a:r>
              <a:rPr lang="en-US" dirty="0" err="1"/>
              <a:t>cümlədən</a:t>
            </a:r>
            <a:r>
              <a:rPr lang="en-US" dirty="0"/>
              <a:t> </a:t>
            </a:r>
            <a:r>
              <a:rPr lang="en-US" dirty="0" err="1"/>
              <a:t>bütün</a:t>
            </a:r>
            <a:r>
              <a:rPr lang="en-US" dirty="0"/>
              <a:t>  </a:t>
            </a:r>
            <a:r>
              <a:rPr lang="en-US" dirty="0" err="1"/>
              <a:t>korporativ</a:t>
            </a:r>
            <a:r>
              <a:rPr lang="en-US" dirty="0"/>
              <a:t>  </a:t>
            </a:r>
            <a:r>
              <a:rPr lang="en-US" dirty="0" err="1"/>
              <a:t>təsdiqlər</a:t>
            </a:r>
            <a:r>
              <a:rPr lang="en-US" dirty="0"/>
              <a:t>  (</a:t>
            </a:r>
            <a:r>
              <a:rPr lang="en-US" dirty="0" err="1"/>
              <a:t>misal</a:t>
            </a:r>
            <a:r>
              <a:rPr lang="en-US" dirty="0"/>
              <a:t>  </a:t>
            </a:r>
            <a:r>
              <a:rPr lang="en-US" dirty="0" err="1"/>
              <a:t>üçün</a:t>
            </a:r>
            <a:r>
              <a:rPr lang="en-US" dirty="0"/>
              <a:t>,  </a:t>
            </a:r>
            <a:r>
              <a:rPr lang="en-US" dirty="0" err="1"/>
              <a:t>müşahidə</a:t>
            </a:r>
            <a:r>
              <a:rPr lang="en-US" dirty="0"/>
              <a:t>  </a:t>
            </a:r>
            <a:r>
              <a:rPr lang="en-US" dirty="0" err="1"/>
              <a:t>şurasının</a:t>
            </a:r>
            <a:r>
              <a:rPr lang="en-US" dirty="0"/>
              <a:t>  </a:t>
            </a:r>
            <a:r>
              <a:rPr lang="en-US" dirty="0" err="1"/>
              <a:t>və</a:t>
            </a:r>
            <a:r>
              <a:rPr lang="en-US" dirty="0"/>
              <a:t>  </a:t>
            </a:r>
            <a:r>
              <a:rPr lang="en-US" dirty="0" err="1"/>
              <a:t>ya</a:t>
            </a:r>
            <a:r>
              <a:rPr lang="en-US" dirty="0"/>
              <a:t> </a:t>
            </a:r>
            <a:r>
              <a:rPr lang="en-US" dirty="0" err="1"/>
              <a:t>səhmdarların</a:t>
            </a:r>
            <a:r>
              <a:rPr lang="en-US" dirty="0"/>
              <a:t> </a:t>
            </a:r>
            <a:r>
              <a:rPr lang="en-US" dirty="0" err="1"/>
              <a:t>ümumi</a:t>
            </a:r>
            <a:r>
              <a:rPr lang="en-US" dirty="0"/>
              <a:t> </a:t>
            </a:r>
            <a:r>
              <a:rPr lang="en-US" dirty="0" err="1"/>
              <a:t>yığıncağının</a:t>
            </a:r>
            <a:r>
              <a:rPr lang="en-US" dirty="0"/>
              <a:t> </a:t>
            </a:r>
            <a:r>
              <a:rPr lang="en-US" dirty="0" err="1"/>
              <a:t>qərarı</a:t>
            </a:r>
            <a:r>
              <a:rPr lang="en-US" dirty="0"/>
              <a:t>) </a:t>
            </a:r>
            <a:r>
              <a:rPr lang="en-US" dirty="0" err="1"/>
              <a:t>əldə</a:t>
            </a:r>
            <a:r>
              <a:rPr lang="en-US" dirty="0"/>
              <a:t> </a:t>
            </a:r>
            <a:r>
              <a:rPr lang="en-US" dirty="0" err="1"/>
              <a:t>edilmişdir</a:t>
            </a:r>
            <a:r>
              <a:rPr lang="en-US" dirty="0"/>
              <a:t>, </a:t>
            </a:r>
          </a:p>
          <a:p>
            <a:r>
              <a:rPr lang="en-US" dirty="0" err="1"/>
              <a:t>Əqdin</a:t>
            </a:r>
            <a:r>
              <a:rPr lang="en-US" dirty="0"/>
              <a:t> </a:t>
            </a:r>
            <a:r>
              <a:rPr lang="en-US" dirty="0" err="1"/>
              <a:t>bağlanması</a:t>
            </a:r>
            <a:r>
              <a:rPr lang="en-US" dirty="0"/>
              <a:t> </a:t>
            </a:r>
            <a:r>
              <a:rPr lang="en-US" dirty="0" err="1"/>
              <a:t>və</a:t>
            </a:r>
            <a:r>
              <a:rPr lang="en-US" dirty="0"/>
              <a:t> </a:t>
            </a:r>
            <a:r>
              <a:rPr lang="en-US" dirty="0" err="1"/>
              <a:t>icrası</a:t>
            </a:r>
            <a:r>
              <a:rPr lang="en-US" dirty="0"/>
              <a:t> </a:t>
            </a:r>
            <a:r>
              <a:rPr lang="en-US" dirty="0" err="1"/>
              <a:t>tərəfin</a:t>
            </a:r>
            <a:r>
              <a:rPr lang="en-US" dirty="0"/>
              <a:t> </a:t>
            </a:r>
            <a:r>
              <a:rPr lang="en-US" dirty="0" err="1"/>
              <a:t>öhdəliklərinin</a:t>
            </a:r>
            <a:r>
              <a:rPr lang="en-US" dirty="0"/>
              <a:t> </a:t>
            </a:r>
            <a:r>
              <a:rPr lang="en-US" dirty="0" err="1"/>
              <a:t>pozulmasına</a:t>
            </a:r>
            <a:r>
              <a:rPr lang="en-US" dirty="0"/>
              <a:t> </a:t>
            </a:r>
            <a:r>
              <a:rPr lang="en-US" dirty="0" err="1"/>
              <a:t>və</a:t>
            </a:r>
            <a:r>
              <a:rPr lang="en-US" dirty="0"/>
              <a:t> </a:t>
            </a:r>
            <a:r>
              <a:rPr lang="en-US" dirty="0" err="1"/>
              <a:t>ya</a:t>
            </a:r>
            <a:r>
              <a:rPr lang="en-US" dirty="0"/>
              <a:t> </a:t>
            </a:r>
            <a:r>
              <a:rPr lang="en-US" dirty="0" err="1"/>
              <a:t>hər</a:t>
            </a:r>
            <a:r>
              <a:rPr lang="en-US" dirty="0"/>
              <a:t> </a:t>
            </a:r>
            <a:r>
              <a:rPr lang="en-US" dirty="0" err="1"/>
              <a:t>hansı</a:t>
            </a:r>
            <a:r>
              <a:rPr lang="en-US" dirty="0"/>
              <a:t> </a:t>
            </a:r>
            <a:r>
              <a:rPr lang="en-US" dirty="0" err="1"/>
              <a:t>qaunun</a:t>
            </a:r>
            <a:r>
              <a:rPr lang="en-US" dirty="0"/>
              <a:t> </a:t>
            </a:r>
            <a:r>
              <a:rPr lang="en-US" dirty="0" err="1"/>
              <a:t>və</a:t>
            </a:r>
            <a:r>
              <a:rPr lang="en-US" dirty="0"/>
              <a:t> </a:t>
            </a:r>
            <a:r>
              <a:rPr lang="en-US" dirty="0" err="1"/>
              <a:t>ya</a:t>
            </a:r>
            <a:r>
              <a:rPr lang="en-US" dirty="0"/>
              <a:t> </a:t>
            </a:r>
            <a:r>
              <a:rPr lang="en-US" dirty="0" err="1"/>
              <a:t>qaydanın</a:t>
            </a:r>
            <a:r>
              <a:rPr lang="en-US" dirty="0"/>
              <a:t> </a:t>
            </a:r>
            <a:r>
              <a:rPr lang="en-US" dirty="0" err="1"/>
              <a:t>pozulmasına</a:t>
            </a:r>
            <a:r>
              <a:rPr lang="en-US" dirty="0"/>
              <a:t> </a:t>
            </a:r>
            <a:r>
              <a:rPr lang="en-US" dirty="0" err="1"/>
              <a:t>səbəb</a:t>
            </a:r>
            <a:r>
              <a:rPr lang="en-US" dirty="0"/>
              <a:t> </a:t>
            </a:r>
            <a:r>
              <a:rPr lang="en-US" dirty="0" err="1"/>
              <a:t>olmayacaqdır</a:t>
            </a:r>
            <a:r>
              <a:rPr lang="en-US" dirty="0"/>
              <a:t>, </a:t>
            </a:r>
            <a:endParaRPr lang="az-Latn-AZ" dirty="0"/>
          </a:p>
          <a:p>
            <a:r>
              <a:rPr lang="en-US" dirty="0" err="1"/>
              <a:t>Əqdin</a:t>
            </a:r>
            <a:r>
              <a:rPr lang="en-US" dirty="0"/>
              <a:t> </a:t>
            </a:r>
            <a:r>
              <a:rPr lang="en-US" dirty="0" err="1"/>
              <a:t>predmetinə</a:t>
            </a:r>
            <a:r>
              <a:rPr lang="en-US" dirty="0"/>
              <a:t> </a:t>
            </a:r>
            <a:r>
              <a:rPr lang="en-US" dirty="0" err="1"/>
              <a:t>dair</a:t>
            </a:r>
            <a:r>
              <a:rPr lang="en-US" dirty="0"/>
              <a:t> </a:t>
            </a:r>
            <a:r>
              <a:rPr lang="en-US" dirty="0" err="1"/>
              <a:t>heç</a:t>
            </a:r>
            <a:r>
              <a:rPr lang="en-US" dirty="0"/>
              <a:t> </a:t>
            </a:r>
            <a:r>
              <a:rPr lang="en-US" dirty="0" err="1"/>
              <a:t>bir</a:t>
            </a:r>
            <a:r>
              <a:rPr lang="en-US" dirty="0"/>
              <a:t> problem (</a:t>
            </a:r>
            <a:r>
              <a:rPr lang="en-US" dirty="0" err="1"/>
              <a:t>misal</a:t>
            </a:r>
            <a:r>
              <a:rPr lang="en-US" dirty="0"/>
              <a:t> </a:t>
            </a:r>
            <a:r>
              <a:rPr lang="en-US" dirty="0" err="1"/>
              <a:t>üçün</a:t>
            </a:r>
            <a:r>
              <a:rPr lang="en-US" dirty="0"/>
              <a:t>, </a:t>
            </a:r>
            <a:r>
              <a:rPr lang="en-US" dirty="0" err="1"/>
              <a:t>yüklülük</a:t>
            </a:r>
            <a:r>
              <a:rPr lang="en-US" dirty="0"/>
              <a:t> </a:t>
            </a:r>
            <a:r>
              <a:rPr lang="en-US" dirty="0" err="1"/>
              <a:t>və</a:t>
            </a:r>
            <a:r>
              <a:rPr lang="en-US" dirty="0"/>
              <a:t> </a:t>
            </a:r>
            <a:r>
              <a:rPr lang="en-US" dirty="0" err="1"/>
              <a:t>sair</a:t>
            </a:r>
            <a:r>
              <a:rPr lang="en-US" dirty="0"/>
              <a:t>) </a:t>
            </a:r>
            <a:r>
              <a:rPr lang="en-US" dirty="0" err="1"/>
              <a:t>yoxdur</a:t>
            </a:r>
            <a:r>
              <a:rPr lang="en-US" dirty="0"/>
              <a:t>, </a:t>
            </a:r>
          </a:p>
          <a:p>
            <a:r>
              <a:rPr lang="en-US" dirty="0" err="1"/>
              <a:t>Tərəfin</a:t>
            </a:r>
            <a:r>
              <a:rPr lang="en-US" dirty="0"/>
              <a:t>  </a:t>
            </a:r>
            <a:r>
              <a:rPr lang="en-US" dirty="0" err="1"/>
              <a:t>əqdlə</a:t>
            </a:r>
            <a:r>
              <a:rPr lang="en-US" dirty="0"/>
              <a:t>  </a:t>
            </a:r>
            <a:r>
              <a:rPr lang="en-US" dirty="0" err="1"/>
              <a:t>bağlı</a:t>
            </a:r>
            <a:r>
              <a:rPr lang="en-US" dirty="0"/>
              <a:t>  </a:t>
            </a:r>
            <a:r>
              <a:rPr lang="en-US" dirty="0" err="1"/>
              <a:t>digər</a:t>
            </a:r>
            <a:r>
              <a:rPr lang="en-US" dirty="0"/>
              <a:t>  </a:t>
            </a:r>
            <a:r>
              <a:rPr lang="en-US" dirty="0" err="1"/>
              <a:t>tərəfə</a:t>
            </a:r>
            <a:r>
              <a:rPr lang="en-US" dirty="0"/>
              <a:t>  </a:t>
            </a:r>
            <a:r>
              <a:rPr lang="en-US" dirty="0" err="1"/>
              <a:t>təqdim</a:t>
            </a:r>
            <a:r>
              <a:rPr lang="en-US" dirty="0"/>
              <a:t>  </a:t>
            </a:r>
            <a:r>
              <a:rPr lang="en-US" dirty="0" err="1"/>
              <a:t>etdiyi</a:t>
            </a:r>
            <a:r>
              <a:rPr lang="en-US" dirty="0"/>
              <a:t>  </a:t>
            </a:r>
            <a:r>
              <a:rPr lang="en-US" dirty="0" err="1"/>
              <a:t>bütün</a:t>
            </a:r>
            <a:r>
              <a:rPr lang="en-US" dirty="0"/>
              <a:t>  </a:t>
            </a:r>
            <a:r>
              <a:rPr lang="en-US" dirty="0" err="1"/>
              <a:t>məlumatlar</a:t>
            </a:r>
            <a:r>
              <a:rPr lang="en-US" dirty="0"/>
              <a:t> </a:t>
            </a:r>
            <a:r>
              <a:rPr lang="en-US" dirty="0" err="1"/>
              <a:t>düzgündür</a:t>
            </a:r>
            <a:r>
              <a:rPr lang="en-US" dirty="0"/>
              <a:t>, </a:t>
            </a:r>
          </a:p>
          <a:p>
            <a:r>
              <a:rPr lang="en-US" dirty="0" err="1"/>
              <a:t>Tərəfin</a:t>
            </a:r>
            <a:r>
              <a:rPr lang="en-US" dirty="0"/>
              <a:t>  </a:t>
            </a:r>
            <a:r>
              <a:rPr lang="en-US" dirty="0" err="1"/>
              <a:t>maliyyə</a:t>
            </a:r>
            <a:r>
              <a:rPr lang="en-US" dirty="0"/>
              <a:t>  </a:t>
            </a:r>
            <a:r>
              <a:rPr lang="en-US" dirty="0" err="1"/>
              <a:t>hesabatları</a:t>
            </a:r>
            <a:r>
              <a:rPr lang="en-US" dirty="0"/>
              <a:t>  </a:t>
            </a:r>
            <a:r>
              <a:rPr lang="en-US" dirty="0" err="1"/>
              <a:t>beynəlxalq</a:t>
            </a:r>
            <a:r>
              <a:rPr lang="en-US" dirty="0"/>
              <a:t>  </a:t>
            </a:r>
            <a:r>
              <a:rPr lang="en-US" dirty="0" err="1"/>
              <a:t>standartlara</a:t>
            </a:r>
            <a:r>
              <a:rPr lang="en-US" dirty="0"/>
              <a:t>  </a:t>
            </a:r>
            <a:r>
              <a:rPr lang="en-US" dirty="0" err="1"/>
              <a:t>uyğun</a:t>
            </a:r>
            <a:r>
              <a:rPr lang="en-US" dirty="0"/>
              <a:t>  </a:t>
            </a:r>
            <a:r>
              <a:rPr lang="en-US" dirty="0" err="1"/>
              <a:t>olaraq</a:t>
            </a:r>
            <a:r>
              <a:rPr lang="en-US" dirty="0"/>
              <a:t> </a:t>
            </a:r>
            <a:r>
              <a:rPr lang="en-US" dirty="0" err="1"/>
              <a:t>hazırlanmış</a:t>
            </a:r>
            <a:r>
              <a:rPr lang="en-US" dirty="0"/>
              <a:t> </a:t>
            </a:r>
            <a:r>
              <a:rPr lang="en-US" dirty="0" err="1"/>
              <a:t>və</a:t>
            </a:r>
            <a:r>
              <a:rPr lang="en-US" dirty="0"/>
              <a:t> </a:t>
            </a:r>
            <a:r>
              <a:rPr lang="en-US" dirty="0" err="1"/>
              <a:t>tərəfin</a:t>
            </a:r>
            <a:r>
              <a:rPr lang="en-US" dirty="0"/>
              <a:t> </a:t>
            </a:r>
            <a:r>
              <a:rPr lang="en-US" dirty="0" err="1"/>
              <a:t>fəaliyyəti</a:t>
            </a:r>
            <a:r>
              <a:rPr lang="en-US" dirty="0"/>
              <a:t> </a:t>
            </a:r>
            <a:r>
              <a:rPr lang="en-US" dirty="0" err="1"/>
              <a:t>barədə</a:t>
            </a:r>
            <a:r>
              <a:rPr lang="en-US" dirty="0"/>
              <a:t> </a:t>
            </a:r>
            <a:r>
              <a:rPr lang="en-US" dirty="0" err="1"/>
              <a:t>dolğun</a:t>
            </a:r>
            <a:r>
              <a:rPr lang="en-US" dirty="0"/>
              <a:t> </a:t>
            </a:r>
            <a:r>
              <a:rPr lang="en-US" dirty="0" err="1"/>
              <a:t>və</a:t>
            </a:r>
            <a:r>
              <a:rPr lang="en-US" dirty="0"/>
              <a:t> </a:t>
            </a:r>
            <a:r>
              <a:rPr lang="en-US" dirty="0" err="1"/>
              <a:t>dürüst</a:t>
            </a:r>
            <a:r>
              <a:rPr lang="en-US" dirty="0"/>
              <a:t> </a:t>
            </a:r>
            <a:r>
              <a:rPr lang="en-US" dirty="0" err="1"/>
              <a:t>məlumatları</a:t>
            </a:r>
            <a:r>
              <a:rPr lang="en-US" dirty="0"/>
              <a:t> </a:t>
            </a:r>
            <a:r>
              <a:rPr lang="en-US" dirty="0" err="1"/>
              <a:t>əks</a:t>
            </a:r>
            <a:r>
              <a:rPr lang="en-US" dirty="0"/>
              <a:t> </a:t>
            </a:r>
            <a:r>
              <a:rPr lang="en-US" dirty="0" err="1"/>
              <a:t>etdirir</a:t>
            </a:r>
            <a:r>
              <a:rPr lang="en-US" dirty="0"/>
              <a:t>, </a:t>
            </a:r>
          </a:p>
          <a:p>
            <a:r>
              <a:rPr lang="en-US" dirty="0"/>
              <a:t> </a:t>
            </a:r>
            <a:r>
              <a:rPr lang="en-US" dirty="0" err="1"/>
              <a:t>Əqdin</a:t>
            </a:r>
            <a:r>
              <a:rPr lang="en-US" dirty="0"/>
              <a:t> </a:t>
            </a:r>
            <a:r>
              <a:rPr lang="en-US" dirty="0" err="1"/>
              <a:t>icrasına</a:t>
            </a:r>
            <a:r>
              <a:rPr lang="en-US" dirty="0"/>
              <a:t> mane </a:t>
            </a:r>
            <a:r>
              <a:rPr lang="en-US" dirty="0" err="1"/>
              <a:t>ola</a:t>
            </a:r>
            <a:r>
              <a:rPr lang="en-US" dirty="0"/>
              <a:t> </a:t>
            </a:r>
            <a:r>
              <a:rPr lang="en-US" dirty="0" err="1"/>
              <a:t>biləcək</a:t>
            </a:r>
            <a:r>
              <a:rPr lang="en-US" dirty="0"/>
              <a:t> </a:t>
            </a:r>
            <a:r>
              <a:rPr lang="en-US" dirty="0" err="1"/>
              <a:t>hər</a:t>
            </a:r>
            <a:r>
              <a:rPr lang="en-US" dirty="0"/>
              <a:t> </a:t>
            </a:r>
            <a:r>
              <a:rPr lang="en-US" dirty="0" err="1"/>
              <a:t>hansı</a:t>
            </a:r>
            <a:r>
              <a:rPr lang="en-US" dirty="0"/>
              <a:t> </a:t>
            </a:r>
            <a:r>
              <a:rPr lang="en-US" dirty="0" err="1"/>
              <a:t>məhkəmə</a:t>
            </a:r>
            <a:r>
              <a:rPr lang="en-US" dirty="0"/>
              <a:t> </a:t>
            </a:r>
            <a:r>
              <a:rPr lang="en-US" dirty="0" err="1"/>
              <a:t>işi</a:t>
            </a:r>
            <a:r>
              <a:rPr lang="en-US" dirty="0"/>
              <a:t> </a:t>
            </a:r>
            <a:r>
              <a:rPr lang="en-US" dirty="0" err="1"/>
              <a:t>və</a:t>
            </a:r>
            <a:r>
              <a:rPr lang="en-US" dirty="0"/>
              <a:t> </a:t>
            </a:r>
            <a:r>
              <a:rPr lang="en-US" dirty="0" err="1"/>
              <a:t>ya</a:t>
            </a:r>
            <a:r>
              <a:rPr lang="en-US" dirty="0"/>
              <a:t> </a:t>
            </a:r>
            <a:r>
              <a:rPr lang="en-US" dirty="0" err="1"/>
              <a:t>tərəfə</a:t>
            </a:r>
            <a:r>
              <a:rPr lang="en-US" dirty="0"/>
              <a:t> </a:t>
            </a:r>
            <a:r>
              <a:rPr lang="en-US" dirty="0" err="1"/>
              <a:t>qarşı</a:t>
            </a:r>
            <a:r>
              <a:rPr lang="en-US" dirty="0"/>
              <a:t> </a:t>
            </a:r>
            <a:r>
              <a:rPr lang="en-US" dirty="0" err="1"/>
              <a:t>hər</a:t>
            </a:r>
            <a:r>
              <a:rPr lang="en-US" dirty="0"/>
              <a:t> </a:t>
            </a:r>
            <a:r>
              <a:rPr lang="en-US" dirty="0" err="1"/>
              <a:t>hansı</a:t>
            </a:r>
            <a:r>
              <a:rPr lang="en-US" dirty="0"/>
              <a:t> </a:t>
            </a:r>
            <a:r>
              <a:rPr lang="en-US" dirty="0" err="1"/>
              <a:t>iddia</a:t>
            </a:r>
            <a:r>
              <a:rPr lang="en-US" dirty="0"/>
              <a:t> </a:t>
            </a:r>
            <a:r>
              <a:rPr lang="en-US" dirty="0" err="1"/>
              <a:t>və</a:t>
            </a:r>
            <a:r>
              <a:rPr lang="en-US" dirty="0"/>
              <a:t> </a:t>
            </a:r>
            <a:r>
              <a:rPr lang="en-US" dirty="0" err="1"/>
              <a:t>ya</a:t>
            </a:r>
            <a:r>
              <a:rPr lang="en-US" dirty="0"/>
              <a:t> </a:t>
            </a:r>
            <a:r>
              <a:rPr lang="en-US" dirty="0" err="1"/>
              <a:t>inzibati</a:t>
            </a:r>
            <a:r>
              <a:rPr lang="en-US" dirty="0"/>
              <a:t> </a:t>
            </a:r>
            <a:r>
              <a:rPr lang="en-US" dirty="0" err="1"/>
              <a:t>araşdırma</a:t>
            </a:r>
            <a:r>
              <a:rPr lang="en-US" dirty="0"/>
              <a:t> </a:t>
            </a:r>
            <a:r>
              <a:rPr lang="en-US" dirty="0" err="1"/>
              <a:t>və</a:t>
            </a:r>
            <a:r>
              <a:rPr lang="en-US" dirty="0"/>
              <a:t> </a:t>
            </a:r>
            <a:r>
              <a:rPr lang="en-US" dirty="0" err="1"/>
              <a:t>ya</a:t>
            </a:r>
            <a:r>
              <a:rPr lang="en-US" dirty="0"/>
              <a:t> </a:t>
            </a:r>
            <a:r>
              <a:rPr lang="en-US" dirty="0" err="1"/>
              <a:t>iş</a:t>
            </a:r>
            <a:r>
              <a:rPr lang="en-US" dirty="0"/>
              <a:t> </a:t>
            </a:r>
            <a:r>
              <a:rPr lang="en-US" dirty="0" err="1"/>
              <a:t>mövcud</a:t>
            </a:r>
            <a:r>
              <a:rPr lang="en-US" dirty="0"/>
              <a:t> </a:t>
            </a:r>
            <a:r>
              <a:rPr lang="en-US" dirty="0" err="1"/>
              <a:t>deyildir</a:t>
            </a:r>
            <a:r>
              <a:rPr lang="en-US" dirty="0"/>
              <a:t>. </a:t>
            </a:r>
          </a:p>
          <a:p>
            <a:pPr marL="0" indent="0">
              <a:buNone/>
            </a:pPr>
            <a:endParaRPr lang="en-US" dirty="0"/>
          </a:p>
        </p:txBody>
      </p:sp>
    </p:spTree>
    <p:extLst>
      <p:ext uri="{BB962C8B-B14F-4D97-AF65-F5344CB8AC3E}">
        <p14:creationId xmlns:p14="http://schemas.microsoft.com/office/powerpoint/2010/main" val="462446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Bəyanatlar</a:t>
            </a:r>
            <a:r>
              <a:rPr lang="en-US" dirty="0"/>
              <a:t> </a:t>
            </a:r>
          </a:p>
        </p:txBody>
      </p:sp>
      <p:sp>
        <p:nvSpPr>
          <p:cNvPr id="3" name="Content Placeholder 2"/>
          <p:cNvSpPr>
            <a:spLocks noGrp="1"/>
          </p:cNvSpPr>
          <p:nvPr>
            <p:ph idx="1"/>
          </p:nvPr>
        </p:nvSpPr>
        <p:spPr/>
        <p:txBody>
          <a:bodyPr>
            <a:normAutofit/>
          </a:bodyPr>
          <a:lstStyle/>
          <a:p>
            <a:r>
              <a:rPr lang="en-US" dirty="0" err="1"/>
              <a:t>Müqavilənin</a:t>
            </a:r>
            <a:r>
              <a:rPr lang="en-US" dirty="0"/>
              <a:t>  “</a:t>
            </a:r>
            <a:r>
              <a:rPr lang="en-US" dirty="0" err="1"/>
              <a:t>bəyanat</a:t>
            </a:r>
            <a:r>
              <a:rPr lang="en-US" dirty="0"/>
              <a:t>”  </a:t>
            </a:r>
            <a:r>
              <a:rPr lang="en-US" dirty="0" err="1"/>
              <a:t>maddələri</a:t>
            </a:r>
            <a:r>
              <a:rPr lang="en-US" dirty="0"/>
              <a:t>  </a:t>
            </a:r>
            <a:r>
              <a:rPr lang="en-US" dirty="0" err="1"/>
              <a:t>tərəflər</a:t>
            </a:r>
            <a:r>
              <a:rPr lang="en-US" dirty="0"/>
              <a:t>  </a:t>
            </a:r>
            <a:r>
              <a:rPr lang="en-US" dirty="0" err="1"/>
              <a:t>arasında</a:t>
            </a:r>
            <a:r>
              <a:rPr lang="en-US" dirty="0"/>
              <a:t>  </a:t>
            </a:r>
            <a:r>
              <a:rPr lang="en-US" dirty="0" err="1"/>
              <a:t>müəyyən</a:t>
            </a:r>
            <a:r>
              <a:rPr lang="en-US" dirty="0"/>
              <a:t>  </a:t>
            </a:r>
            <a:r>
              <a:rPr lang="en-US" dirty="0" err="1"/>
              <a:t>razılaşmanı</a:t>
            </a:r>
            <a:r>
              <a:rPr lang="en-US" dirty="0"/>
              <a:t>  </a:t>
            </a:r>
            <a:r>
              <a:rPr lang="en-US" dirty="0" err="1"/>
              <a:t>bəyan</a:t>
            </a:r>
            <a:r>
              <a:rPr lang="en-US" dirty="0"/>
              <a:t>  </a:t>
            </a:r>
            <a:r>
              <a:rPr lang="en-US" dirty="0" err="1"/>
              <a:t>edir</a:t>
            </a:r>
            <a:r>
              <a:rPr lang="en-US" dirty="0"/>
              <a:t>.  Bu  </a:t>
            </a:r>
            <a:r>
              <a:rPr lang="en-US" dirty="0" err="1"/>
              <a:t>cür</a:t>
            </a:r>
            <a:r>
              <a:rPr lang="en-US" dirty="0"/>
              <a:t>  </a:t>
            </a:r>
            <a:r>
              <a:rPr lang="en-US" dirty="0" err="1"/>
              <a:t>maddə</a:t>
            </a:r>
            <a:r>
              <a:rPr lang="en-US" dirty="0"/>
              <a:t>  </a:t>
            </a:r>
            <a:r>
              <a:rPr lang="en-US" dirty="0" err="1"/>
              <a:t>özü-özülündə</a:t>
            </a:r>
            <a:r>
              <a:rPr lang="en-US" dirty="0"/>
              <a:t>  </a:t>
            </a:r>
            <a:r>
              <a:rPr lang="en-US" dirty="0" err="1"/>
              <a:t>hər</a:t>
            </a:r>
            <a:r>
              <a:rPr lang="en-US" dirty="0"/>
              <a:t>  </a:t>
            </a:r>
            <a:r>
              <a:rPr lang="en-US" dirty="0" err="1"/>
              <a:t>hansı</a:t>
            </a:r>
            <a:r>
              <a:rPr lang="en-US" dirty="0"/>
              <a:t>  </a:t>
            </a:r>
            <a:r>
              <a:rPr lang="en-US" dirty="0" err="1"/>
              <a:t>hərəkətin</a:t>
            </a:r>
            <a:r>
              <a:rPr lang="en-US" dirty="0"/>
              <a:t>  </a:t>
            </a:r>
            <a:r>
              <a:rPr lang="en-US" dirty="0" err="1"/>
              <a:t>və</a:t>
            </a:r>
            <a:r>
              <a:rPr lang="en-US" dirty="0"/>
              <a:t>  </a:t>
            </a:r>
            <a:r>
              <a:rPr lang="en-US" dirty="0" err="1"/>
              <a:t>ya</a:t>
            </a:r>
            <a:r>
              <a:rPr lang="en-US" dirty="0"/>
              <a:t>  </a:t>
            </a:r>
            <a:r>
              <a:rPr lang="en-US" dirty="0" err="1"/>
              <a:t>əməlin</a:t>
            </a:r>
            <a:r>
              <a:rPr lang="en-US" dirty="0"/>
              <a:t>  </a:t>
            </a:r>
            <a:r>
              <a:rPr lang="en-US" dirty="0" err="1"/>
              <a:t>yerinə</a:t>
            </a:r>
            <a:r>
              <a:rPr lang="en-US" dirty="0"/>
              <a:t>  </a:t>
            </a:r>
            <a:r>
              <a:rPr lang="en-US" dirty="0" err="1"/>
              <a:t>yetirilməsini</a:t>
            </a:r>
            <a:r>
              <a:rPr lang="en-US" dirty="0"/>
              <a:t> </a:t>
            </a:r>
            <a:r>
              <a:rPr lang="en-US" dirty="0" err="1"/>
              <a:t>nəzərdə</a:t>
            </a:r>
            <a:r>
              <a:rPr lang="en-US" dirty="0"/>
              <a:t> </a:t>
            </a:r>
            <a:r>
              <a:rPr lang="en-US" dirty="0" err="1"/>
              <a:t>tutmur</a:t>
            </a:r>
            <a:r>
              <a:rPr lang="en-US" dirty="0"/>
              <a:t>.  </a:t>
            </a:r>
          </a:p>
          <a:p>
            <a:r>
              <a:rPr lang="en-US" dirty="0" err="1"/>
              <a:t>Misal</a:t>
            </a:r>
            <a:r>
              <a:rPr lang="en-US" dirty="0"/>
              <a:t>:   </a:t>
            </a:r>
            <a:r>
              <a:rPr lang="en-US" dirty="0" err="1"/>
              <a:t>Malın</a:t>
            </a:r>
            <a:r>
              <a:rPr lang="en-US" dirty="0"/>
              <a:t>  </a:t>
            </a:r>
            <a:r>
              <a:rPr lang="en-US" dirty="0" err="1"/>
              <a:t>qiyməti</a:t>
            </a:r>
            <a:r>
              <a:rPr lang="en-US" dirty="0"/>
              <a:t>  100  </a:t>
            </a:r>
            <a:r>
              <a:rPr lang="en-US" dirty="0" err="1"/>
              <a:t>manatdır</a:t>
            </a:r>
            <a:r>
              <a:rPr lang="en-US" dirty="0"/>
              <a:t>,  </a:t>
            </a:r>
            <a:r>
              <a:rPr lang="en-US" dirty="0" err="1"/>
              <a:t>və</a:t>
            </a:r>
            <a:r>
              <a:rPr lang="en-US" dirty="0"/>
              <a:t>  </a:t>
            </a:r>
            <a:r>
              <a:rPr lang="en-US" dirty="0" err="1"/>
              <a:t>ya</a:t>
            </a:r>
            <a:r>
              <a:rPr lang="en-US" dirty="0"/>
              <a:t>  </a:t>
            </a:r>
            <a:r>
              <a:rPr lang="en-US" dirty="0" err="1"/>
              <a:t>Lisenziya</a:t>
            </a:r>
            <a:r>
              <a:rPr lang="en-US" dirty="0"/>
              <a:t>  </a:t>
            </a:r>
            <a:r>
              <a:rPr lang="en-US" dirty="0" err="1"/>
              <a:t>müqaviləsi</a:t>
            </a:r>
            <a:r>
              <a:rPr lang="en-US" dirty="0"/>
              <a:t>  </a:t>
            </a:r>
            <a:r>
              <a:rPr lang="en-US" dirty="0" err="1"/>
              <a:t>üzrə</a:t>
            </a:r>
            <a:r>
              <a:rPr lang="en-US" dirty="0"/>
              <a:t>  </a:t>
            </a:r>
            <a:r>
              <a:rPr lang="en-US" dirty="0" err="1"/>
              <a:t>royalti</a:t>
            </a:r>
            <a:r>
              <a:rPr lang="en-US" dirty="0"/>
              <a:t>  200 </a:t>
            </a:r>
            <a:r>
              <a:rPr lang="en-US" dirty="0" err="1"/>
              <a:t>manatdır</a:t>
            </a:r>
            <a:r>
              <a:rPr lang="en-US" dirty="0"/>
              <a:t>. </a:t>
            </a:r>
            <a:endParaRPr lang="az-Latn-AZ" dirty="0"/>
          </a:p>
          <a:p>
            <a:r>
              <a:rPr lang="en-US" dirty="0" err="1"/>
              <a:t>Bəzi</a:t>
            </a:r>
            <a:r>
              <a:rPr lang="en-US" dirty="0"/>
              <a:t>  </a:t>
            </a:r>
            <a:r>
              <a:rPr lang="en-US" dirty="0" err="1"/>
              <a:t>bəyanatlar</a:t>
            </a:r>
            <a:r>
              <a:rPr lang="en-US" dirty="0"/>
              <a:t>  </a:t>
            </a:r>
            <a:r>
              <a:rPr lang="en-US" dirty="0" err="1"/>
              <a:t>müqavilənin</a:t>
            </a:r>
            <a:r>
              <a:rPr lang="en-US" dirty="0"/>
              <a:t>  </a:t>
            </a:r>
            <a:r>
              <a:rPr lang="en-US" dirty="0" err="1"/>
              <a:t>mühüm</a:t>
            </a:r>
            <a:r>
              <a:rPr lang="en-US" dirty="0"/>
              <a:t>  </a:t>
            </a:r>
            <a:r>
              <a:rPr lang="en-US" dirty="0" err="1"/>
              <a:t>və</a:t>
            </a:r>
            <a:r>
              <a:rPr lang="en-US" dirty="0"/>
              <a:t>  </a:t>
            </a:r>
            <a:r>
              <a:rPr lang="en-US" dirty="0" err="1"/>
              <a:t>tərkib</a:t>
            </a:r>
            <a:r>
              <a:rPr lang="en-US" dirty="0"/>
              <a:t>  </a:t>
            </a:r>
            <a:r>
              <a:rPr lang="en-US" dirty="0" err="1"/>
              <a:t>hissəsini</a:t>
            </a:r>
            <a:r>
              <a:rPr lang="en-US" dirty="0"/>
              <a:t>  </a:t>
            </a:r>
            <a:r>
              <a:rPr lang="en-US" dirty="0" err="1"/>
              <a:t>təşkil</a:t>
            </a:r>
            <a:r>
              <a:rPr lang="en-US" dirty="0"/>
              <a:t>  </a:t>
            </a:r>
            <a:r>
              <a:rPr lang="en-US" dirty="0" err="1"/>
              <a:t>edir</a:t>
            </a:r>
            <a:r>
              <a:rPr lang="en-US" dirty="0"/>
              <a:t>  </a:t>
            </a:r>
            <a:r>
              <a:rPr lang="en-US" dirty="0" err="1"/>
              <a:t>və</a:t>
            </a:r>
            <a:r>
              <a:rPr lang="en-US" dirty="0"/>
              <a:t>  </a:t>
            </a:r>
            <a:r>
              <a:rPr lang="en-US" dirty="0" err="1"/>
              <a:t>onların</a:t>
            </a:r>
            <a:r>
              <a:rPr lang="en-US" dirty="0"/>
              <a:t> </a:t>
            </a:r>
            <a:r>
              <a:rPr lang="en-US" dirty="0" err="1"/>
              <a:t>izahına</a:t>
            </a:r>
            <a:r>
              <a:rPr lang="en-US" dirty="0"/>
              <a:t>  </a:t>
            </a:r>
            <a:r>
              <a:rPr lang="en-US" dirty="0" err="1"/>
              <a:t>ehtiyac</a:t>
            </a:r>
            <a:r>
              <a:rPr lang="en-US" dirty="0"/>
              <a:t>  </a:t>
            </a:r>
            <a:r>
              <a:rPr lang="en-US" dirty="0" err="1"/>
              <a:t>yoxdur</a:t>
            </a:r>
            <a:r>
              <a:rPr lang="en-US" dirty="0"/>
              <a:t>.    </a:t>
            </a:r>
            <a:r>
              <a:rPr lang="en-US" dirty="0" err="1"/>
              <a:t>Misal</a:t>
            </a:r>
            <a:r>
              <a:rPr lang="en-US" dirty="0"/>
              <a:t>  </a:t>
            </a:r>
            <a:r>
              <a:rPr lang="en-US" dirty="0" err="1"/>
              <a:t>üçün</a:t>
            </a:r>
            <a:r>
              <a:rPr lang="en-US" dirty="0"/>
              <a:t>,  </a:t>
            </a:r>
            <a:r>
              <a:rPr lang="en-US" dirty="0" err="1"/>
              <a:t>alqı-satqı</a:t>
            </a:r>
            <a:r>
              <a:rPr lang="en-US" dirty="0"/>
              <a:t>  </a:t>
            </a:r>
            <a:r>
              <a:rPr lang="en-US" dirty="0" err="1"/>
              <a:t>müqaviləsində</a:t>
            </a:r>
            <a:r>
              <a:rPr lang="en-US" dirty="0"/>
              <a:t>  </a:t>
            </a:r>
            <a:r>
              <a:rPr lang="en-US" dirty="0" err="1"/>
              <a:t>malın</a:t>
            </a:r>
            <a:r>
              <a:rPr lang="en-US" dirty="0"/>
              <a:t>  </a:t>
            </a:r>
            <a:r>
              <a:rPr lang="en-US" dirty="0" err="1"/>
              <a:t>dəyəri</a:t>
            </a:r>
            <a:r>
              <a:rPr lang="en-US" dirty="0"/>
              <a:t>  </a:t>
            </a:r>
            <a:r>
              <a:rPr lang="en-US" dirty="0" err="1"/>
              <a:t>barədə</a:t>
            </a:r>
            <a:r>
              <a:rPr lang="en-US" dirty="0"/>
              <a:t> </a:t>
            </a:r>
            <a:r>
              <a:rPr lang="en-US" dirty="0" err="1"/>
              <a:t>bəyanatın</a:t>
            </a:r>
            <a:r>
              <a:rPr lang="en-US" dirty="0"/>
              <a:t>  </a:t>
            </a:r>
            <a:r>
              <a:rPr lang="en-US" dirty="0" err="1"/>
              <a:t>hansı</a:t>
            </a:r>
            <a:r>
              <a:rPr lang="en-US" dirty="0"/>
              <a:t>  </a:t>
            </a:r>
            <a:r>
              <a:rPr lang="en-US" dirty="0" err="1"/>
              <a:t>müqavilədə</a:t>
            </a:r>
            <a:r>
              <a:rPr lang="en-US" dirty="0"/>
              <a:t>  </a:t>
            </a:r>
            <a:r>
              <a:rPr lang="en-US" dirty="0" err="1"/>
              <a:t>olması</a:t>
            </a:r>
            <a:r>
              <a:rPr lang="en-US" dirty="0"/>
              <a:t>  </a:t>
            </a:r>
            <a:r>
              <a:rPr lang="en-US" dirty="0" err="1"/>
              <a:t>səbəbi</a:t>
            </a:r>
            <a:r>
              <a:rPr lang="en-US" dirty="0"/>
              <a:t>  </a:t>
            </a:r>
            <a:r>
              <a:rPr lang="en-US" dirty="0" err="1"/>
              <a:t>aydındır</a:t>
            </a:r>
            <a:r>
              <a:rPr lang="en-US" dirty="0"/>
              <a:t>.    </a:t>
            </a:r>
            <a:r>
              <a:rPr lang="en-US" dirty="0" err="1"/>
              <a:t>Ancaq</a:t>
            </a:r>
            <a:r>
              <a:rPr lang="en-US" dirty="0"/>
              <a:t>  bəyanatların  </a:t>
            </a:r>
            <a:r>
              <a:rPr lang="en-US" dirty="0" err="1"/>
              <a:t>fərqli</a:t>
            </a:r>
            <a:r>
              <a:rPr lang="en-US" dirty="0"/>
              <a:t> </a:t>
            </a:r>
            <a:r>
              <a:rPr lang="en-US" dirty="0" err="1"/>
              <a:t>formaları</a:t>
            </a:r>
            <a:r>
              <a:rPr lang="en-US" dirty="0"/>
              <a:t> </a:t>
            </a:r>
            <a:r>
              <a:rPr lang="en-US" dirty="0" err="1"/>
              <a:t>vardır</a:t>
            </a:r>
            <a:r>
              <a:rPr lang="en-US" dirty="0"/>
              <a:t> </a:t>
            </a:r>
            <a:r>
              <a:rPr lang="en-US" dirty="0" err="1"/>
              <a:t>və</a:t>
            </a:r>
            <a:r>
              <a:rPr lang="en-US" dirty="0"/>
              <a:t> </a:t>
            </a:r>
            <a:r>
              <a:rPr lang="en-US" dirty="0" err="1"/>
              <a:t>onlar</a:t>
            </a:r>
            <a:r>
              <a:rPr lang="en-US" dirty="0"/>
              <a:t> </a:t>
            </a:r>
            <a:r>
              <a:rPr lang="en-US" dirty="0" err="1"/>
              <a:t>digər</a:t>
            </a:r>
            <a:r>
              <a:rPr lang="en-US" dirty="0"/>
              <a:t> </a:t>
            </a:r>
            <a:r>
              <a:rPr lang="en-US" dirty="0" err="1"/>
              <a:t>mühüm</a:t>
            </a:r>
            <a:r>
              <a:rPr lang="en-US" dirty="0"/>
              <a:t> </a:t>
            </a:r>
            <a:r>
              <a:rPr lang="en-US" dirty="0" err="1"/>
              <a:t>funksiyaları</a:t>
            </a:r>
            <a:r>
              <a:rPr lang="en-US" dirty="0"/>
              <a:t> </a:t>
            </a:r>
            <a:r>
              <a:rPr lang="en-US" dirty="0" err="1"/>
              <a:t>yerinə</a:t>
            </a:r>
            <a:r>
              <a:rPr lang="en-US" dirty="0"/>
              <a:t> </a:t>
            </a:r>
            <a:r>
              <a:rPr lang="en-US" dirty="0" err="1"/>
              <a:t>yetirə</a:t>
            </a:r>
            <a:r>
              <a:rPr lang="en-US" dirty="0"/>
              <a:t> </a:t>
            </a:r>
            <a:r>
              <a:rPr lang="en-US" dirty="0" err="1"/>
              <a:t>bilərlər</a:t>
            </a:r>
            <a:r>
              <a:rPr lang="en-US" dirty="0"/>
              <a:t>. </a:t>
            </a:r>
            <a:endParaRPr lang="az-Latn-AZ" dirty="0"/>
          </a:p>
          <a:p>
            <a:r>
              <a:rPr lang="az-Latn-AZ" dirty="0"/>
              <a:t>Məsələn,</a:t>
            </a:r>
            <a:r>
              <a:rPr lang="en-US" dirty="0"/>
              <a:t> </a:t>
            </a:r>
            <a:r>
              <a:rPr lang="en-US" dirty="0" err="1"/>
              <a:t>İnvestisiya</a:t>
            </a:r>
            <a:r>
              <a:rPr lang="en-US" dirty="0"/>
              <a:t> </a:t>
            </a:r>
            <a:r>
              <a:rPr lang="en-US" dirty="0" err="1"/>
              <a:t>müqaviləsində</a:t>
            </a:r>
            <a:r>
              <a:rPr lang="en-US" dirty="0"/>
              <a:t>  b</a:t>
            </a:r>
            <a:r>
              <a:rPr lang="az-Latn-AZ" dirty="0"/>
              <a:t>ir</a:t>
            </a:r>
            <a:r>
              <a:rPr lang="en-US" dirty="0"/>
              <a:t>  </a:t>
            </a:r>
            <a:r>
              <a:rPr lang="en-US" dirty="0" err="1"/>
              <a:t>misala</a:t>
            </a:r>
            <a:r>
              <a:rPr lang="en-US" dirty="0"/>
              <a:t>  </a:t>
            </a:r>
            <a:r>
              <a:rPr lang="en-US" dirty="0" err="1"/>
              <a:t>nəzər</a:t>
            </a:r>
            <a:r>
              <a:rPr lang="en-US" dirty="0"/>
              <a:t>  </a:t>
            </a:r>
            <a:r>
              <a:rPr lang="en-US" dirty="0" err="1"/>
              <a:t>yetir</a:t>
            </a:r>
            <a:r>
              <a:rPr lang="az-Latn-AZ" dirty="0"/>
              <a:t>ək</a:t>
            </a:r>
            <a:r>
              <a:rPr lang="en-US" dirty="0"/>
              <a:t>.    </a:t>
            </a:r>
            <a:r>
              <a:rPr lang="en-US" dirty="0" err="1"/>
              <a:t>Burada</a:t>
            </a:r>
            <a:r>
              <a:rPr lang="en-US" dirty="0"/>
              <a:t>  “</a:t>
            </a:r>
            <a:r>
              <a:rPr lang="en-US" dirty="0" err="1"/>
              <a:t>Şirkət</a:t>
            </a:r>
            <a:r>
              <a:rPr lang="en-US" dirty="0"/>
              <a:t>”  </a:t>
            </a:r>
            <a:r>
              <a:rPr lang="en-US" dirty="0" err="1"/>
              <a:t>investisiyanı</a:t>
            </a:r>
            <a:r>
              <a:rPr lang="en-US" dirty="0"/>
              <a:t>  </a:t>
            </a:r>
            <a:r>
              <a:rPr lang="en-US" dirty="0" err="1"/>
              <a:t>alan</a:t>
            </a:r>
            <a:r>
              <a:rPr lang="en-US" dirty="0"/>
              <a:t>  </a:t>
            </a:r>
            <a:r>
              <a:rPr lang="en-US" dirty="0" err="1"/>
              <a:t>hüquqi</a:t>
            </a:r>
            <a:r>
              <a:rPr lang="en-US" dirty="0"/>
              <a:t> </a:t>
            </a:r>
            <a:r>
              <a:rPr lang="en-US" dirty="0" err="1"/>
              <a:t>şəxsdir</a:t>
            </a:r>
            <a:r>
              <a:rPr lang="en-US" dirty="0"/>
              <a:t>,  “İnvestor”  </a:t>
            </a:r>
            <a:r>
              <a:rPr lang="en-US" dirty="0" err="1"/>
              <a:t>investisiyanı</a:t>
            </a:r>
            <a:r>
              <a:rPr lang="en-US" dirty="0"/>
              <a:t>  </a:t>
            </a:r>
            <a:r>
              <a:rPr lang="en-US" dirty="0" err="1"/>
              <a:t>yatıran</a:t>
            </a:r>
            <a:r>
              <a:rPr lang="en-US" dirty="0"/>
              <a:t>  </a:t>
            </a:r>
            <a:r>
              <a:rPr lang="en-US" dirty="0" err="1"/>
              <a:t>şəxs</a:t>
            </a:r>
            <a:r>
              <a:rPr lang="en-US" dirty="0"/>
              <a:t>  </a:t>
            </a:r>
            <a:r>
              <a:rPr lang="en-US" dirty="0" err="1"/>
              <a:t>və</a:t>
            </a:r>
            <a:r>
              <a:rPr lang="en-US" dirty="0"/>
              <a:t>  “</a:t>
            </a:r>
            <a:r>
              <a:rPr lang="en-US" dirty="0" err="1"/>
              <a:t>İştirakçılar</a:t>
            </a:r>
            <a:r>
              <a:rPr lang="en-US" dirty="0"/>
              <a:t>”  </a:t>
            </a:r>
            <a:r>
              <a:rPr lang="en-US" dirty="0" err="1"/>
              <a:t>Şirkətin</a:t>
            </a:r>
            <a:r>
              <a:rPr lang="en-US" dirty="0"/>
              <a:t>  </a:t>
            </a:r>
            <a:r>
              <a:rPr lang="en-US" dirty="0" err="1"/>
              <a:t>mövcud</a:t>
            </a:r>
            <a:r>
              <a:rPr lang="en-US" dirty="0"/>
              <a:t> </a:t>
            </a:r>
            <a:r>
              <a:rPr lang="en-US" dirty="0" err="1"/>
              <a:t>iştirakçılarıdırlar</a:t>
            </a:r>
            <a:r>
              <a:rPr lang="en-US" dirty="0"/>
              <a:t> – </a:t>
            </a:r>
            <a:r>
              <a:rPr lang="en-US" dirty="0" err="1"/>
              <a:t>yəni</a:t>
            </a:r>
            <a:r>
              <a:rPr lang="en-US" dirty="0"/>
              <a:t> </a:t>
            </a:r>
            <a:r>
              <a:rPr lang="en-US" dirty="0" err="1"/>
              <a:t>İnvestorla</a:t>
            </a:r>
            <a:r>
              <a:rPr lang="en-US" dirty="0"/>
              <a:t> </a:t>
            </a:r>
            <a:r>
              <a:rPr lang="en-US" dirty="0" err="1"/>
              <a:t>birgə</a:t>
            </a:r>
            <a:r>
              <a:rPr lang="en-US" dirty="0"/>
              <a:t> </a:t>
            </a:r>
            <a:r>
              <a:rPr lang="en-US" dirty="0" err="1"/>
              <a:t>fəaliyyəti</a:t>
            </a:r>
            <a:r>
              <a:rPr lang="en-US" dirty="0"/>
              <a:t> </a:t>
            </a:r>
            <a:r>
              <a:rPr lang="en-US" dirty="0" err="1"/>
              <a:t>həyata</a:t>
            </a:r>
            <a:r>
              <a:rPr lang="en-US" dirty="0"/>
              <a:t> </a:t>
            </a:r>
            <a:r>
              <a:rPr lang="en-US" dirty="0" err="1"/>
              <a:t>keçirəcək</a:t>
            </a:r>
            <a:r>
              <a:rPr lang="en-US" dirty="0"/>
              <a:t> </a:t>
            </a:r>
            <a:r>
              <a:rPr lang="en-US" dirty="0" err="1"/>
              <a:t>şəxslər</a:t>
            </a:r>
            <a:r>
              <a:rPr lang="en-US" dirty="0"/>
              <a:t>. </a:t>
            </a:r>
          </a:p>
        </p:txBody>
      </p:sp>
    </p:spTree>
    <p:extLst>
      <p:ext uri="{BB962C8B-B14F-4D97-AF65-F5344CB8AC3E}">
        <p14:creationId xmlns:p14="http://schemas.microsoft.com/office/powerpoint/2010/main" val="25884749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Savon</Template>
  <TotalTime>617</TotalTime>
  <Words>3743</Words>
  <Application>Microsoft Office PowerPoint</Application>
  <PresentationFormat>Geniş ekran</PresentationFormat>
  <Paragraphs>163</Paragraphs>
  <Slides>30</Slides>
  <Notes>1</Notes>
  <HiddenSlides>0</HiddenSlides>
  <MMClips>0</MMClips>
  <ScaleCrop>false</ScaleCrop>
  <HeadingPairs>
    <vt:vector size="6" baseType="variant">
      <vt:variant>
        <vt:lpstr>İstifadə olunmuş Şriftlər</vt:lpstr>
      </vt:variant>
      <vt:variant>
        <vt:i4>3</vt:i4>
      </vt:variant>
      <vt:variant>
        <vt:lpstr>Mövzu</vt:lpstr>
      </vt:variant>
      <vt:variant>
        <vt:i4>1</vt:i4>
      </vt:variant>
      <vt:variant>
        <vt:lpstr>Slayd Başlıqları</vt:lpstr>
      </vt:variant>
      <vt:variant>
        <vt:i4>30</vt:i4>
      </vt:variant>
    </vt:vector>
  </HeadingPairs>
  <TitlesOfParts>
    <vt:vector size="34" baseType="lpstr">
      <vt:lpstr>Calibri</vt:lpstr>
      <vt:lpstr>Century Gothic</vt:lpstr>
      <vt:lpstr>Garamond</vt:lpstr>
      <vt:lpstr>Savon</vt:lpstr>
      <vt:lpstr>Müqavilənin strukturu və hissələri</vt:lpstr>
      <vt:lpstr>PowerPoint Təqdimatı</vt:lpstr>
      <vt:lpstr>Giriş / Preambula</vt:lpstr>
      <vt:lpstr>Ümumi müddəalar</vt:lpstr>
      <vt:lpstr>Müqavilənin predmeti</vt:lpstr>
      <vt:lpstr>Təsdiqlər və zəmanətlər</vt:lpstr>
      <vt:lpstr>PowerPoint Təqdimatı</vt:lpstr>
      <vt:lpstr>PowerPoint Təqdimatı</vt:lpstr>
      <vt:lpstr>Bəyanatlar </vt:lpstr>
      <vt:lpstr>PowerPoint Təqdimatı</vt:lpstr>
      <vt:lpstr>Tərəflərin hüquqları və vəzifələri (öhdəlikləri)</vt:lpstr>
      <vt:lpstr>Diskresion səlahiyyət</vt:lpstr>
      <vt:lpstr>Ödəniş qaydaları</vt:lpstr>
      <vt:lpstr>PowerPoint Təqdimatı</vt:lpstr>
      <vt:lpstr>PowerPoint Təqdimatı</vt:lpstr>
      <vt:lpstr>PowerPoint Təqdimatı</vt:lpstr>
      <vt:lpstr>Tərəflərin məsuliyyəti</vt:lpstr>
      <vt:lpstr>PowerPoint Təqdimatı</vt:lpstr>
      <vt:lpstr>Müqaviləyə xitam verilməsi </vt:lpstr>
      <vt:lpstr>Fors major müddəları</vt:lpstr>
      <vt:lpstr>PowerPoint Təqdimatı</vt:lpstr>
      <vt:lpstr>The ICC Force Majeure Clause 2020</vt:lpstr>
      <vt:lpstr>PowerPoint Təqdimatı</vt:lpstr>
      <vt:lpstr>Mübahisələrin həlli</vt:lpstr>
      <vt:lpstr>Tətbiq ediləcək hüquq</vt:lpstr>
      <vt:lpstr>Müqavilənin müddəti</vt:lpstr>
      <vt:lpstr>Məxfilik / konfidensiallıq</vt:lpstr>
      <vt:lpstr>Müxtəlif müddəalar / Yekun müddəalar</vt:lpstr>
      <vt:lpstr>Tərəflərin rekvizitləri</vt:lpstr>
      <vt:lpstr>Müqaviləyə əlavə və dəyişikliklər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Müqavilənin strukturu və hissələri</dc:title>
  <dc:creator>Theology</dc:creator>
  <cp:lastModifiedBy>Ilgar Babayev</cp:lastModifiedBy>
  <cp:revision>34</cp:revision>
  <dcterms:created xsi:type="dcterms:W3CDTF">2022-03-11T06:38:14Z</dcterms:created>
  <dcterms:modified xsi:type="dcterms:W3CDTF">2023-05-05T22:18:08Z</dcterms:modified>
</cp:coreProperties>
</file>