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4" r:id="rId3"/>
    <p:sldId id="295" r:id="rId4"/>
    <p:sldId id="257" r:id="rId5"/>
    <p:sldId id="307" r:id="rId6"/>
    <p:sldId id="258" r:id="rId7"/>
    <p:sldId id="259" r:id="rId8"/>
    <p:sldId id="296" r:id="rId9"/>
    <p:sldId id="308" r:id="rId10"/>
    <p:sldId id="309" r:id="rId11"/>
    <p:sldId id="297" r:id="rId12"/>
    <p:sldId id="298" r:id="rId13"/>
    <p:sldId id="299" r:id="rId14"/>
    <p:sldId id="310" r:id="rId15"/>
    <p:sldId id="311" r:id="rId16"/>
    <p:sldId id="300" r:id="rId17"/>
    <p:sldId id="301" r:id="rId18"/>
    <p:sldId id="312" r:id="rId19"/>
    <p:sldId id="303" r:id="rId20"/>
    <p:sldId id="260" r:id="rId21"/>
    <p:sldId id="261" r:id="rId22"/>
    <p:sldId id="262" r:id="rId23"/>
    <p:sldId id="263" r:id="rId24"/>
    <p:sldId id="264" r:id="rId25"/>
    <p:sldId id="266" r:id="rId26"/>
    <p:sldId id="268" r:id="rId27"/>
    <p:sldId id="269" r:id="rId28"/>
    <p:sldId id="270" r:id="rId29"/>
    <p:sldId id="271" r:id="rId30"/>
    <p:sldId id="273" r:id="rId31"/>
    <p:sldId id="275" r:id="rId32"/>
    <p:sldId id="276" r:id="rId33"/>
    <p:sldId id="277" r:id="rId34"/>
    <p:sldId id="279" r:id="rId35"/>
    <p:sldId id="281" r:id="rId36"/>
    <p:sldId id="282" r:id="rId37"/>
    <p:sldId id="283" r:id="rId38"/>
    <p:sldId id="285" r:id="rId39"/>
    <p:sldId id="286" r:id="rId40"/>
    <p:sldId id="287" r:id="rId41"/>
    <p:sldId id="288" r:id="rId42"/>
    <p:sldId id="289" r:id="rId43"/>
    <p:sldId id="293"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9" autoAdjust="0"/>
    <p:restoredTop sz="94660"/>
  </p:normalViewPr>
  <p:slideViewPr>
    <p:cSldViewPr snapToGrid="0">
      <p:cViewPr varScale="1">
        <p:scale>
          <a:sx n="86" d="100"/>
          <a:sy n="86" d="100"/>
        </p:scale>
        <p:origin x="331"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CBB6D04-EF91-42D3-B5CC-CBE30F8DDC09}" type="datetimeFigureOut">
              <a:rPr lang="en-US" smtClean="0"/>
              <a:t>06-May-23</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DAE8368-7292-4E0E-B19F-B9A7B11E3C2D}" type="slidenum">
              <a:rPr lang="en-US" smtClean="0"/>
              <a:t>‹#›</a:t>
            </a:fld>
            <a:endParaRPr lang="en-US"/>
          </a:p>
        </p:txBody>
      </p:sp>
    </p:spTree>
    <p:extLst>
      <p:ext uri="{BB962C8B-B14F-4D97-AF65-F5344CB8AC3E}">
        <p14:creationId xmlns:p14="http://schemas.microsoft.com/office/powerpoint/2010/main" val="178615852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BB6D04-EF91-42D3-B5CC-CBE30F8DDC09}" type="datetimeFigureOut">
              <a:rPr lang="en-US" smtClean="0"/>
              <a:t>06-May-23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E8368-7292-4E0E-B19F-B9A7B11E3C2D}" type="slidenum">
              <a:rPr lang="en-US" smtClean="0"/>
              <a:t>‹#›</a:t>
            </a:fld>
            <a:endParaRPr lang="en-US"/>
          </a:p>
        </p:txBody>
      </p:sp>
    </p:spTree>
    <p:extLst>
      <p:ext uri="{BB962C8B-B14F-4D97-AF65-F5344CB8AC3E}">
        <p14:creationId xmlns:p14="http://schemas.microsoft.com/office/powerpoint/2010/main" val="3595874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BB6D04-EF91-42D3-B5CC-CBE30F8DDC09}" type="datetimeFigureOut">
              <a:rPr lang="en-US" smtClean="0"/>
              <a:t>06-May-23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AE8368-7292-4E0E-B19F-B9A7B11E3C2D}" type="slidenum">
              <a:rPr lang="en-US" smtClean="0"/>
              <a:t>‹#›</a:t>
            </a:fld>
            <a:endParaRPr lang="en-US"/>
          </a:p>
        </p:txBody>
      </p:sp>
    </p:spTree>
    <p:extLst>
      <p:ext uri="{BB962C8B-B14F-4D97-AF65-F5344CB8AC3E}">
        <p14:creationId xmlns:p14="http://schemas.microsoft.com/office/powerpoint/2010/main" val="1523011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CBB6D04-EF91-42D3-B5CC-CBE30F8DDC09}" type="datetimeFigureOut">
              <a:rPr lang="en-US" smtClean="0"/>
              <a:t>06-May-23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AE8368-7292-4E0E-B19F-B9A7B11E3C2D}" type="slidenum">
              <a:rPr lang="en-US" smtClean="0"/>
              <a:t>‹#›</a:t>
            </a:fld>
            <a:endParaRPr lang="en-US"/>
          </a:p>
        </p:txBody>
      </p:sp>
    </p:spTree>
    <p:extLst>
      <p:ext uri="{BB962C8B-B14F-4D97-AF65-F5344CB8AC3E}">
        <p14:creationId xmlns:p14="http://schemas.microsoft.com/office/powerpoint/2010/main" val="3434692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DCBB6D04-EF91-42D3-B5CC-CBE30F8DDC09}" type="datetimeFigureOut">
              <a:rPr lang="en-US" smtClean="0"/>
              <a:t>06-May-23</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4DAE8368-7292-4E0E-B19F-B9A7B11E3C2D}" type="slidenum">
              <a:rPr lang="en-US" smtClean="0"/>
              <a:t>‹#›</a:t>
            </a:fld>
            <a:endParaRPr lang="en-US"/>
          </a:p>
        </p:txBody>
      </p:sp>
    </p:spTree>
    <p:extLst>
      <p:ext uri="{BB962C8B-B14F-4D97-AF65-F5344CB8AC3E}">
        <p14:creationId xmlns:p14="http://schemas.microsoft.com/office/powerpoint/2010/main" val="162971720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CBB6D04-EF91-42D3-B5CC-CBE30F8DDC09}" type="datetimeFigureOut">
              <a:rPr lang="en-US" smtClean="0"/>
              <a:t>06-May-23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AE8368-7292-4E0E-B19F-B9A7B11E3C2D}" type="slidenum">
              <a:rPr lang="en-US" smtClean="0"/>
              <a:t>‹#›</a:t>
            </a:fld>
            <a:endParaRPr lang="en-US"/>
          </a:p>
        </p:txBody>
      </p:sp>
    </p:spTree>
    <p:extLst>
      <p:ext uri="{BB962C8B-B14F-4D97-AF65-F5344CB8AC3E}">
        <p14:creationId xmlns:p14="http://schemas.microsoft.com/office/powerpoint/2010/main" val="1581694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CBB6D04-EF91-42D3-B5CC-CBE30F8DDC09}" type="datetimeFigureOut">
              <a:rPr lang="en-US" smtClean="0"/>
              <a:t>06-May-23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AE8368-7292-4E0E-B19F-B9A7B11E3C2D}" type="slidenum">
              <a:rPr lang="en-US" smtClean="0"/>
              <a:t>‹#›</a:t>
            </a:fld>
            <a:endParaRPr lang="en-US"/>
          </a:p>
        </p:txBody>
      </p:sp>
    </p:spTree>
    <p:extLst>
      <p:ext uri="{BB962C8B-B14F-4D97-AF65-F5344CB8AC3E}">
        <p14:creationId xmlns:p14="http://schemas.microsoft.com/office/powerpoint/2010/main" val="251068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BB6D04-EF91-42D3-B5CC-CBE30F8DDC09}" type="datetimeFigureOut">
              <a:rPr lang="en-US" smtClean="0"/>
              <a:t>06-May-23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AE8368-7292-4E0E-B19F-B9A7B11E3C2D}" type="slidenum">
              <a:rPr lang="en-US" smtClean="0"/>
              <a:t>‹#›</a:t>
            </a:fld>
            <a:endParaRPr lang="en-US"/>
          </a:p>
        </p:txBody>
      </p:sp>
    </p:spTree>
    <p:extLst>
      <p:ext uri="{BB962C8B-B14F-4D97-AF65-F5344CB8AC3E}">
        <p14:creationId xmlns:p14="http://schemas.microsoft.com/office/powerpoint/2010/main" val="2587103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BB6D04-EF91-42D3-B5CC-CBE30F8DDC09}" type="datetimeFigureOut">
              <a:rPr lang="en-US" smtClean="0"/>
              <a:t>06-May-23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AE8368-7292-4E0E-B19F-B9A7B11E3C2D}" type="slidenum">
              <a:rPr lang="en-US" smtClean="0"/>
              <a:t>‹#›</a:t>
            </a:fld>
            <a:endParaRPr lang="en-US"/>
          </a:p>
        </p:txBody>
      </p:sp>
    </p:spTree>
    <p:extLst>
      <p:ext uri="{BB962C8B-B14F-4D97-AF65-F5344CB8AC3E}">
        <p14:creationId xmlns:p14="http://schemas.microsoft.com/office/powerpoint/2010/main" val="4179271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DCBB6D04-EF91-42D3-B5CC-CBE30F8DDC09}" type="datetimeFigureOut">
              <a:rPr lang="en-US" smtClean="0"/>
              <a:t>06-May-23</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DAE8368-7292-4E0E-B19F-B9A7B11E3C2D}"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24131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DCBB6D04-EF91-42D3-B5CC-CBE30F8DDC09}" type="datetimeFigureOut">
              <a:rPr lang="en-US" smtClean="0"/>
              <a:t>06-May-23</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DAE8368-7292-4E0E-B19F-B9A7B11E3C2D}"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35575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DCBB6D04-EF91-42D3-B5CC-CBE30F8DDC09}" type="datetimeFigureOut">
              <a:rPr lang="en-US" smtClean="0"/>
              <a:t>06-May-23</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DAE8368-7292-4E0E-B19F-B9A7B11E3C2D}" type="slidenum">
              <a:rPr lang="en-US" smtClean="0"/>
              <a:t>‹#›</a:t>
            </a:fld>
            <a:endParaRPr lang="en-US"/>
          </a:p>
        </p:txBody>
      </p:sp>
    </p:spTree>
    <p:extLst>
      <p:ext uri="{BB962C8B-B14F-4D97-AF65-F5344CB8AC3E}">
        <p14:creationId xmlns:p14="http://schemas.microsoft.com/office/powerpoint/2010/main" val="8669172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400" b="1" cap="none" dirty="0" err="1">
                <a:latin typeface="Arial" panose="020B0604020202020204" pitchFamily="34" charset="0"/>
                <a:cs typeface="Arial" panose="020B0604020202020204" pitchFamily="34" charset="0"/>
              </a:rPr>
              <a:t>Müqav</a:t>
            </a:r>
            <a:r>
              <a:rPr lang="az-Latn-AZ" sz="4400" b="1" cap="none" dirty="0">
                <a:latin typeface="Arial" panose="020B0604020202020204" pitchFamily="34" charset="0"/>
                <a:cs typeface="Arial" panose="020B0604020202020204" pitchFamily="34" charset="0"/>
              </a:rPr>
              <a:t>i</a:t>
            </a:r>
            <a:r>
              <a:rPr lang="en-US" sz="4400" b="1" cap="none" dirty="0" err="1">
                <a:latin typeface="Arial" panose="020B0604020202020204" pitchFamily="34" charset="0"/>
                <a:cs typeface="Arial" panose="020B0604020202020204" pitchFamily="34" charset="0"/>
              </a:rPr>
              <a:t>lələr</a:t>
            </a:r>
            <a:r>
              <a:rPr lang="az-Latn-AZ" sz="4400" b="1" cap="none" dirty="0">
                <a:latin typeface="Arial" panose="020B0604020202020204" pitchFamily="34" charset="0"/>
                <a:cs typeface="Arial" panose="020B0604020202020204" pitchFamily="34" charset="0"/>
              </a:rPr>
              <a:t>i</a:t>
            </a:r>
            <a:r>
              <a:rPr lang="en-US" sz="4400" b="1" cap="none" dirty="0">
                <a:latin typeface="Arial" panose="020B0604020202020204" pitchFamily="34" charset="0"/>
                <a:cs typeface="Arial" panose="020B0604020202020204" pitchFamily="34" charset="0"/>
              </a:rPr>
              <a:t>n </a:t>
            </a:r>
            <a:r>
              <a:rPr lang="en-US" sz="4400" b="1" cap="none" dirty="0" err="1">
                <a:latin typeface="Arial" panose="020B0604020202020204" pitchFamily="34" charset="0"/>
                <a:cs typeface="Arial" panose="020B0604020202020204" pitchFamily="34" charset="0"/>
              </a:rPr>
              <a:t>hazırlanması</a:t>
            </a:r>
            <a:r>
              <a:rPr lang="en-US" sz="4400" b="1" cap="none" dirty="0">
                <a:latin typeface="Arial" panose="020B0604020202020204" pitchFamily="34" charset="0"/>
                <a:cs typeface="Arial" panose="020B0604020202020204" pitchFamily="34" charset="0"/>
              </a:rPr>
              <a:t> </a:t>
            </a:r>
            <a:r>
              <a:rPr lang="en-US" sz="4400" b="1" cap="none" dirty="0" err="1">
                <a:latin typeface="Arial" panose="020B0604020202020204" pitchFamily="34" charset="0"/>
                <a:cs typeface="Arial" panose="020B0604020202020204" pitchFamily="34" charset="0"/>
              </a:rPr>
              <a:t>və</a:t>
            </a:r>
            <a:r>
              <a:rPr lang="en-US" sz="4400" b="1" cap="none" dirty="0">
                <a:latin typeface="Arial" panose="020B0604020202020204" pitchFamily="34" charset="0"/>
                <a:cs typeface="Arial" panose="020B0604020202020204" pitchFamily="34" charset="0"/>
              </a:rPr>
              <a:t> </a:t>
            </a:r>
            <a:r>
              <a:rPr lang="en-US" sz="4400" b="1" cap="none" dirty="0" err="1">
                <a:latin typeface="Arial" panose="020B0604020202020204" pitchFamily="34" charset="0"/>
                <a:cs typeface="Arial" panose="020B0604020202020204" pitchFamily="34" charset="0"/>
              </a:rPr>
              <a:t>ekspert</a:t>
            </a:r>
            <a:r>
              <a:rPr lang="az-Latn-AZ" sz="4400" b="1" cap="none" dirty="0">
                <a:latin typeface="Arial" panose="020B0604020202020204" pitchFamily="34" charset="0"/>
                <a:cs typeface="Arial" panose="020B0604020202020204" pitchFamily="34" charset="0"/>
              </a:rPr>
              <a:t>i</a:t>
            </a:r>
            <a:r>
              <a:rPr lang="en-US" sz="4400" b="1" cap="none" dirty="0" err="1">
                <a:latin typeface="Arial" panose="020B0604020202020204" pitchFamily="34" charset="0"/>
                <a:cs typeface="Arial" panose="020B0604020202020204" pitchFamily="34" charset="0"/>
              </a:rPr>
              <a:t>zasında</a:t>
            </a:r>
            <a:r>
              <a:rPr lang="en-US" sz="4400" b="1" cap="none" dirty="0">
                <a:latin typeface="Arial" panose="020B0604020202020204" pitchFamily="34" charset="0"/>
                <a:cs typeface="Arial" panose="020B0604020202020204" pitchFamily="34" charset="0"/>
              </a:rPr>
              <a:t> d</a:t>
            </a:r>
            <a:r>
              <a:rPr lang="az-Latn-AZ" sz="4400" b="1" cap="none" dirty="0">
                <a:latin typeface="Arial" panose="020B0604020202020204" pitchFamily="34" charset="0"/>
                <a:cs typeface="Arial" panose="020B0604020202020204" pitchFamily="34" charset="0"/>
              </a:rPr>
              <a:t>i</a:t>
            </a:r>
            <a:r>
              <a:rPr lang="en-US" sz="4400" b="1" cap="none" dirty="0" err="1">
                <a:latin typeface="Arial" panose="020B0604020202020204" pitchFamily="34" charset="0"/>
                <a:cs typeface="Arial" panose="020B0604020202020204" pitchFamily="34" charset="0"/>
              </a:rPr>
              <a:t>qqət</a:t>
            </a:r>
            <a:r>
              <a:rPr lang="en-US" sz="4400" b="1" cap="none" dirty="0">
                <a:latin typeface="Arial" panose="020B0604020202020204" pitchFamily="34" charset="0"/>
                <a:cs typeface="Arial" panose="020B0604020202020204" pitchFamily="34" charset="0"/>
              </a:rPr>
              <a:t> </a:t>
            </a:r>
            <a:r>
              <a:rPr lang="en-US" sz="4400" b="1" cap="none" dirty="0" err="1">
                <a:latin typeface="Arial" panose="020B0604020202020204" pitchFamily="34" charset="0"/>
                <a:cs typeface="Arial" panose="020B0604020202020204" pitchFamily="34" charset="0"/>
              </a:rPr>
              <a:t>ed</a:t>
            </a:r>
            <a:r>
              <a:rPr lang="az-Latn-AZ" sz="4400" b="1" cap="none" dirty="0">
                <a:latin typeface="Arial" panose="020B0604020202020204" pitchFamily="34" charset="0"/>
                <a:cs typeface="Arial" panose="020B0604020202020204" pitchFamily="34" charset="0"/>
              </a:rPr>
              <a:t>i</a:t>
            </a:r>
            <a:r>
              <a:rPr lang="en-US" sz="4400" b="1" cap="none" dirty="0" err="1">
                <a:latin typeface="Arial" panose="020B0604020202020204" pitchFamily="34" charset="0"/>
                <a:cs typeface="Arial" panose="020B0604020202020204" pitchFamily="34" charset="0"/>
              </a:rPr>
              <a:t>lməl</a:t>
            </a:r>
            <a:r>
              <a:rPr lang="az-Latn-AZ" sz="4400" b="1" cap="none" dirty="0">
                <a:latin typeface="Arial" panose="020B0604020202020204" pitchFamily="34" charset="0"/>
                <a:cs typeface="Arial" panose="020B0604020202020204" pitchFamily="34" charset="0"/>
              </a:rPr>
              <a:t>i</a:t>
            </a:r>
            <a:r>
              <a:rPr lang="en-US" sz="4400" b="1" cap="none" dirty="0">
                <a:latin typeface="Arial" panose="020B0604020202020204" pitchFamily="34" charset="0"/>
                <a:cs typeface="Arial" panose="020B0604020202020204" pitchFamily="34" charset="0"/>
              </a:rPr>
              <a:t> </a:t>
            </a:r>
            <a:r>
              <a:rPr lang="en-US" sz="4400" b="1" cap="none" dirty="0" err="1">
                <a:latin typeface="Arial" panose="020B0604020202020204" pitchFamily="34" charset="0"/>
                <a:cs typeface="Arial" panose="020B0604020202020204" pitchFamily="34" charset="0"/>
              </a:rPr>
              <a:t>olan</a:t>
            </a:r>
            <a:r>
              <a:rPr lang="en-US" sz="4400" b="1" cap="none" dirty="0">
                <a:latin typeface="Arial" panose="020B0604020202020204" pitchFamily="34" charset="0"/>
                <a:cs typeface="Arial" panose="020B0604020202020204" pitchFamily="34" charset="0"/>
              </a:rPr>
              <a:t> </a:t>
            </a:r>
            <a:r>
              <a:rPr lang="en-US" sz="4400" b="1" cap="none" dirty="0" err="1">
                <a:latin typeface="Arial" panose="020B0604020202020204" pitchFamily="34" charset="0"/>
                <a:cs typeface="Arial" panose="020B0604020202020204" pitchFamily="34" charset="0"/>
              </a:rPr>
              <a:t>məqamlar</a:t>
            </a:r>
            <a:endParaRPr lang="en-US" sz="4400" b="1" cap="none"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5213268" y="1380724"/>
            <a:ext cx="1650670" cy="457201"/>
          </a:xfrm>
        </p:spPr>
        <p:txBody>
          <a:bodyPr>
            <a:normAutofit/>
          </a:bodyPr>
          <a:lstStyle/>
          <a:p>
            <a:r>
              <a:rPr lang="en-US" sz="2400" b="1" dirty="0"/>
              <a:t>2</a:t>
            </a:r>
          </a:p>
        </p:txBody>
      </p:sp>
    </p:spTree>
    <p:extLst>
      <p:ext uri="{BB962C8B-B14F-4D97-AF65-F5344CB8AC3E}">
        <p14:creationId xmlns:p14="http://schemas.microsoft.com/office/powerpoint/2010/main" val="385534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 Sheet </a:t>
            </a:r>
            <a:r>
              <a:rPr lang="az-Latn-AZ" dirty="0"/>
              <a:t>(Şərtlər Toplusu)</a:t>
            </a:r>
            <a:endParaRPr lang="en-US" dirty="0"/>
          </a:p>
        </p:txBody>
      </p:sp>
      <p:sp>
        <p:nvSpPr>
          <p:cNvPr id="3" name="Content Placeholder 2"/>
          <p:cNvSpPr>
            <a:spLocks noGrp="1"/>
          </p:cNvSpPr>
          <p:nvPr>
            <p:ph idx="1"/>
          </p:nvPr>
        </p:nvSpPr>
        <p:spPr/>
        <p:txBody>
          <a:bodyPr>
            <a:normAutofit fontScale="85000" lnSpcReduction="10000"/>
          </a:bodyPr>
          <a:lstStyle/>
          <a:p>
            <a:r>
              <a:rPr lang="en-US" dirty="0"/>
              <a:t> </a:t>
            </a:r>
            <a:r>
              <a:rPr lang="en-US" dirty="0" err="1"/>
              <a:t>Bəzi</a:t>
            </a:r>
            <a:r>
              <a:rPr lang="en-US" dirty="0"/>
              <a:t> </a:t>
            </a:r>
            <a:r>
              <a:rPr lang="en-US" dirty="0" err="1"/>
              <a:t>hallarda</a:t>
            </a:r>
            <a:r>
              <a:rPr lang="en-US" dirty="0"/>
              <a:t> </a:t>
            </a:r>
            <a:r>
              <a:rPr lang="en-US" dirty="0" err="1"/>
              <a:t>və</a:t>
            </a:r>
            <a:r>
              <a:rPr lang="en-US" dirty="0"/>
              <a:t> </a:t>
            </a:r>
            <a:r>
              <a:rPr lang="en-US" dirty="0" err="1"/>
              <a:t>xüsusən</a:t>
            </a:r>
            <a:r>
              <a:rPr lang="en-US" dirty="0"/>
              <a:t> </a:t>
            </a:r>
            <a:r>
              <a:rPr lang="en-US" dirty="0" err="1"/>
              <a:t>də</a:t>
            </a:r>
            <a:r>
              <a:rPr lang="en-US" dirty="0"/>
              <a:t> </a:t>
            </a:r>
            <a:r>
              <a:rPr lang="en-US" dirty="0" err="1"/>
              <a:t>iri</a:t>
            </a:r>
            <a:r>
              <a:rPr lang="en-US" dirty="0"/>
              <a:t> </a:t>
            </a:r>
            <a:r>
              <a:rPr lang="en-US" dirty="0" err="1"/>
              <a:t>həcmli</a:t>
            </a:r>
            <a:r>
              <a:rPr lang="en-US" dirty="0"/>
              <a:t> </a:t>
            </a:r>
            <a:r>
              <a:rPr lang="en-US" dirty="0" err="1"/>
              <a:t>müqavilələrdə</a:t>
            </a:r>
            <a:r>
              <a:rPr lang="en-US" dirty="0"/>
              <a:t> </a:t>
            </a:r>
            <a:r>
              <a:rPr lang="en-US" dirty="0" err="1"/>
              <a:t>tərəflər</a:t>
            </a:r>
            <a:r>
              <a:rPr lang="en-US" dirty="0"/>
              <a:t> (</a:t>
            </a:r>
            <a:r>
              <a:rPr lang="en-US" dirty="0" err="1"/>
              <a:t>onların</a:t>
            </a:r>
            <a:r>
              <a:rPr lang="en-US" dirty="0"/>
              <a:t> </a:t>
            </a:r>
            <a:r>
              <a:rPr lang="en-US" dirty="0" err="1"/>
              <a:t>hüquqşünasları</a:t>
            </a:r>
            <a:r>
              <a:rPr lang="en-US" dirty="0"/>
              <a:t>) </a:t>
            </a:r>
            <a:r>
              <a:rPr lang="en-US" dirty="0" err="1"/>
              <a:t>müqaviləni</a:t>
            </a:r>
            <a:r>
              <a:rPr lang="en-US" dirty="0"/>
              <a:t>  </a:t>
            </a:r>
            <a:r>
              <a:rPr lang="en-US" dirty="0" err="1"/>
              <a:t>tərtib</a:t>
            </a:r>
            <a:r>
              <a:rPr lang="en-US" dirty="0"/>
              <a:t>  </a:t>
            </a:r>
            <a:r>
              <a:rPr lang="en-US" dirty="0" err="1"/>
              <a:t>etməyə</a:t>
            </a:r>
            <a:r>
              <a:rPr lang="en-US" dirty="0"/>
              <a:t>  </a:t>
            </a:r>
            <a:r>
              <a:rPr lang="en-US" dirty="0" err="1"/>
              <a:t>bazlamaşdan</a:t>
            </a:r>
            <a:r>
              <a:rPr lang="en-US" dirty="0"/>
              <a:t>  </a:t>
            </a:r>
            <a:r>
              <a:rPr lang="en-US" dirty="0" err="1"/>
              <a:t>əvvəl</a:t>
            </a:r>
            <a:r>
              <a:rPr lang="en-US" dirty="0"/>
              <a:t>  </a:t>
            </a:r>
            <a:r>
              <a:rPr lang="en-US" dirty="0" err="1"/>
              <a:t>əsas</a:t>
            </a:r>
            <a:r>
              <a:rPr lang="en-US" dirty="0"/>
              <a:t>  </a:t>
            </a:r>
            <a:r>
              <a:rPr lang="en-US" dirty="0" err="1"/>
              <a:t>şərtlər</a:t>
            </a:r>
            <a:r>
              <a:rPr lang="en-US" dirty="0"/>
              <a:t>  </a:t>
            </a:r>
            <a:r>
              <a:rPr lang="en-US" dirty="0" err="1"/>
              <a:t>toplusunu</a:t>
            </a:r>
            <a:r>
              <a:rPr lang="en-US" dirty="0"/>
              <a:t>  </a:t>
            </a:r>
            <a:r>
              <a:rPr lang="en-US" dirty="0" err="1"/>
              <a:t>tərtib</a:t>
            </a:r>
            <a:r>
              <a:rPr lang="en-US" dirty="0"/>
              <a:t>  </a:t>
            </a:r>
            <a:r>
              <a:rPr lang="en-US" dirty="0" err="1"/>
              <a:t>etmək</a:t>
            </a:r>
            <a:r>
              <a:rPr lang="en-US" dirty="0"/>
              <a:t>  </a:t>
            </a:r>
            <a:r>
              <a:rPr lang="en-US" dirty="0" err="1"/>
              <a:t>və</a:t>
            </a:r>
            <a:r>
              <a:rPr lang="en-US" dirty="0"/>
              <a:t> </a:t>
            </a:r>
            <a:r>
              <a:rPr lang="en-US" dirty="0" err="1"/>
              <a:t>onlar</a:t>
            </a:r>
            <a:r>
              <a:rPr lang="en-US" dirty="0"/>
              <a:t>  </a:t>
            </a:r>
            <a:r>
              <a:rPr lang="en-US" dirty="0" err="1"/>
              <a:t>üzrə</a:t>
            </a:r>
            <a:r>
              <a:rPr lang="en-US" dirty="0"/>
              <a:t>  </a:t>
            </a:r>
            <a:r>
              <a:rPr lang="en-US" dirty="0" err="1"/>
              <a:t>danışıqlar</a:t>
            </a:r>
            <a:r>
              <a:rPr lang="en-US" dirty="0"/>
              <a:t>  </a:t>
            </a:r>
            <a:r>
              <a:rPr lang="en-US" dirty="0" err="1"/>
              <a:t>aparmaq</a:t>
            </a:r>
            <a:r>
              <a:rPr lang="en-US" dirty="0"/>
              <a:t>  </a:t>
            </a:r>
            <a:r>
              <a:rPr lang="en-US" dirty="0" err="1"/>
              <a:t>daha</a:t>
            </a:r>
            <a:r>
              <a:rPr lang="en-US" dirty="0"/>
              <a:t>  </a:t>
            </a:r>
            <a:r>
              <a:rPr lang="en-US" dirty="0" err="1"/>
              <a:t>məqsədəuyğun</a:t>
            </a:r>
            <a:r>
              <a:rPr lang="en-US" dirty="0"/>
              <a:t>  </a:t>
            </a:r>
            <a:r>
              <a:rPr lang="en-US" dirty="0" err="1"/>
              <a:t>olur</a:t>
            </a:r>
            <a:r>
              <a:rPr lang="en-US" dirty="0"/>
              <a:t>.    </a:t>
            </a:r>
            <a:r>
              <a:rPr lang="en-US" dirty="0" err="1"/>
              <a:t>İngilis</a:t>
            </a:r>
            <a:r>
              <a:rPr lang="en-US" dirty="0"/>
              <a:t>  </a:t>
            </a:r>
            <a:r>
              <a:rPr lang="en-US" dirty="0" err="1"/>
              <a:t>dilində</a:t>
            </a:r>
            <a:r>
              <a:rPr lang="en-US" dirty="0"/>
              <a:t>  </a:t>
            </a:r>
            <a:r>
              <a:rPr lang="en-US" dirty="0" err="1"/>
              <a:t>bu</a:t>
            </a:r>
            <a:r>
              <a:rPr lang="en-US" dirty="0"/>
              <a:t>  </a:t>
            </a:r>
            <a:r>
              <a:rPr lang="en-US" dirty="0" err="1"/>
              <a:t>sənədə</a:t>
            </a:r>
            <a:r>
              <a:rPr lang="en-US" dirty="0"/>
              <a:t> </a:t>
            </a:r>
            <a:r>
              <a:rPr lang="en-US" dirty="0" err="1"/>
              <a:t>adətən</a:t>
            </a:r>
            <a:r>
              <a:rPr lang="en-US" dirty="0"/>
              <a:t> “term sheet” </a:t>
            </a:r>
            <a:r>
              <a:rPr lang="en-US" dirty="0" err="1"/>
              <a:t>kimi</a:t>
            </a:r>
            <a:r>
              <a:rPr lang="en-US" dirty="0"/>
              <a:t> </a:t>
            </a:r>
            <a:r>
              <a:rPr lang="en-US" dirty="0" err="1"/>
              <a:t>istinad</a:t>
            </a:r>
            <a:r>
              <a:rPr lang="en-US" dirty="0"/>
              <a:t> </a:t>
            </a:r>
            <a:r>
              <a:rPr lang="en-US" dirty="0" err="1"/>
              <a:t>edilir</a:t>
            </a:r>
            <a:r>
              <a:rPr lang="en-US" dirty="0"/>
              <a:t>.  </a:t>
            </a:r>
            <a:r>
              <a:rPr lang="en-US" dirty="0" err="1"/>
              <a:t>Məqsəd</a:t>
            </a:r>
            <a:r>
              <a:rPr lang="en-US" dirty="0"/>
              <a:t> </a:t>
            </a:r>
            <a:r>
              <a:rPr lang="en-US" dirty="0" err="1"/>
              <a:t>danışıqları</a:t>
            </a:r>
            <a:r>
              <a:rPr lang="en-US" dirty="0"/>
              <a:t> </a:t>
            </a:r>
            <a:r>
              <a:rPr lang="en-US" dirty="0" err="1"/>
              <a:t>prosesində</a:t>
            </a:r>
            <a:r>
              <a:rPr lang="en-US" dirty="0"/>
              <a:t> </a:t>
            </a:r>
            <a:r>
              <a:rPr lang="en-US" dirty="0" err="1"/>
              <a:t>səmərəliliyə</a:t>
            </a:r>
            <a:r>
              <a:rPr lang="en-US" dirty="0"/>
              <a:t> nail </a:t>
            </a:r>
            <a:r>
              <a:rPr lang="en-US" dirty="0" err="1"/>
              <a:t>olmaqdır</a:t>
            </a:r>
            <a:r>
              <a:rPr lang="en-US" dirty="0"/>
              <a:t>.  </a:t>
            </a:r>
            <a:r>
              <a:rPr lang="en-US" dirty="0" err="1"/>
              <a:t>Uzun</a:t>
            </a:r>
            <a:r>
              <a:rPr lang="en-US" dirty="0"/>
              <a:t> </a:t>
            </a:r>
            <a:r>
              <a:rPr lang="en-US" dirty="0" err="1"/>
              <a:t>vaxt</a:t>
            </a:r>
            <a:r>
              <a:rPr lang="en-US" dirty="0"/>
              <a:t> </a:t>
            </a:r>
            <a:r>
              <a:rPr lang="en-US" dirty="0" err="1"/>
              <a:t>sərf</a:t>
            </a:r>
            <a:r>
              <a:rPr lang="en-US" dirty="0"/>
              <a:t> </a:t>
            </a:r>
            <a:r>
              <a:rPr lang="en-US" dirty="0" err="1"/>
              <a:t>edib</a:t>
            </a:r>
            <a:r>
              <a:rPr lang="en-US" dirty="0"/>
              <a:t> </a:t>
            </a:r>
            <a:r>
              <a:rPr lang="en-US" dirty="0" err="1"/>
              <a:t>müqavilə</a:t>
            </a:r>
            <a:r>
              <a:rPr lang="en-US" dirty="0"/>
              <a:t> </a:t>
            </a:r>
            <a:r>
              <a:rPr lang="en-US" dirty="0" err="1"/>
              <a:t>üzrə</a:t>
            </a:r>
            <a:r>
              <a:rPr lang="en-US" dirty="0"/>
              <a:t> </a:t>
            </a:r>
            <a:r>
              <a:rPr lang="en-US" dirty="0" err="1"/>
              <a:t>danışıqlar</a:t>
            </a:r>
            <a:r>
              <a:rPr lang="en-US" dirty="0"/>
              <a:t> </a:t>
            </a:r>
            <a:r>
              <a:rPr lang="en-US" dirty="0" err="1"/>
              <a:t>aparmaqdansa</a:t>
            </a:r>
            <a:r>
              <a:rPr lang="en-US" dirty="0"/>
              <a:t>, term sheet </a:t>
            </a:r>
            <a:r>
              <a:rPr lang="en-US" dirty="0" err="1"/>
              <a:t>ona</a:t>
            </a:r>
            <a:r>
              <a:rPr lang="en-US" dirty="0"/>
              <a:t> </a:t>
            </a:r>
            <a:r>
              <a:rPr lang="en-US" dirty="0" err="1"/>
              <a:t>imkan</a:t>
            </a:r>
            <a:r>
              <a:rPr lang="en-US" dirty="0"/>
              <a:t>  </a:t>
            </a:r>
            <a:r>
              <a:rPr lang="en-US" dirty="0" err="1"/>
              <a:t>verir</a:t>
            </a:r>
            <a:r>
              <a:rPr lang="en-US" dirty="0"/>
              <a:t>  </a:t>
            </a:r>
            <a:r>
              <a:rPr lang="en-US" dirty="0" err="1"/>
              <a:t>ki</a:t>
            </a:r>
            <a:r>
              <a:rPr lang="en-US" dirty="0"/>
              <a:t>,  </a:t>
            </a:r>
            <a:r>
              <a:rPr lang="en-US" dirty="0" err="1"/>
              <a:t>tərəflər</a:t>
            </a:r>
            <a:r>
              <a:rPr lang="en-US" dirty="0"/>
              <a:t>  </a:t>
            </a:r>
            <a:r>
              <a:rPr lang="en-US" dirty="0" err="1"/>
              <a:t>ən</a:t>
            </a:r>
            <a:r>
              <a:rPr lang="en-US" dirty="0"/>
              <a:t>  </a:t>
            </a:r>
            <a:r>
              <a:rPr lang="en-US" dirty="0" err="1"/>
              <a:t>mühüm</a:t>
            </a:r>
            <a:r>
              <a:rPr lang="en-US" dirty="0"/>
              <a:t>  </a:t>
            </a:r>
            <a:r>
              <a:rPr lang="en-US" dirty="0" err="1"/>
              <a:t>məsələlər</a:t>
            </a:r>
            <a:r>
              <a:rPr lang="en-US" dirty="0"/>
              <a:t>  </a:t>
            </a:r>
            <a:r>
              <a:rPr lang="en-US" dirty="0" err="1"/>
              <a:t>barədə</a:t>
            </a:r>
            <a:r>
              <a:rPr lang="en-US" dirty="0"/>
              <a:t>  </a:t>
            </a:r>
            <a:r>
              <a:rPr lang="en-US" dirty="0" err="1"/>
              <a:t>razılığa</a:t>
            </a:r>
            <a:r>
              <a:rPr lang="en-US" dirty="0"/>
              <a:t>  </a:t>
            </a:r>
            <a:r>
              <a:rPr lang="en-US" dirty="0" err="1"/>
              <a:t>gəlib-gəlmədiklərini</a:t>
            </a:r>
            <a:r>
              <a:rPr lang="en-US" dirty="0"/>
              <a:t> </a:t>
            </a:r>
            <a:r>
              <a:rPr lang="en-US" dirty="0" err="1"/>
              <a:t>müəyyən</a:t>
            </a:r>
            <a:r>
              <a:rPr lang="en-US" dirty="0"/>
              <a:t> </a:t>
            </a:r>
            <a:r>
              <a:rPr lang="en-US" dirty="0" err="1"/>
              <a:t>etsinlər</a:t>
            </a:r>
            <a:r>
              <a:rPr lang="en-US" dirty="0"/>
              <a:t>.  </a:t>
            </a:r>
            <a:r>
              <a:rPr lang="en-US" dirty="0" err="1"/>
              <a:t>Ondan</a:t>
            </a:r>
            <a:r>
              <a:rPr lang="en-US" dirty="0"/>
              <a:t> </a:t>
            </a:r>
            <a:r>
              <a:rPr lang="en-US" dirty="0" err="1"/>
              <a:t>sonra</a:t>
            </a:r>
            <a:r>
              <a:rPr lang="en-US" dirty="0"/>
              <a:t> </a:t>
            </a:r>
            <a:r>
              <a:rPr lang="en-US" dirty="0" err="1"/>
              <a:t>müqavilənin</a:t>
            </a:r>
            <a:r>
              <a:rPr lang="en-US" dirty="0"/>
              <a:t> </a:t>
            </a:r>
            <a:r>
              <a:rPr lang="en-US" dirty="0" err="1"/>
              <a:t>özünün</a:t>
            </a:r>
            <a:r>
              <a:rPr lang="en-US" dirty="0"/>
              <a:t> </a:t>
            </a:r>
            <a:r>
              <a:rPr lang="en-US" dirty="0" err="1"/>
              <a:t>tərtib</a:t>
            </a:r>
            <a:r>
              <a:rPr lang="en-US" dirty="0"/>
              <a:t> </a:t>
            </a:r>
            <a:r>
              <a:rPr lang="en-US" dirty="0" err="1"/>
              <a:t>edilməsi</a:t>
            </a:r>
            <a:r>
              <a:rPr lang="en-US" dirty="0"/>
              <a:t> </a:t>
            </a:r>
            <a:r>
              <a:rPr lang="en-US" dirty="0" err="1"/>
              <a:t>və</a:t>
            </a:r>
            <a:r>
              <a:rPr lang="en-US" dirty="0"/>
              <a:t> </a:t>
            </a:r>
            <a:r>
              <a:rPr lang="en-US" dirty="0" err="1"/>
              <a:t>razılaşdırılması</a:t>
            </a:r>
            <a:r>
              <a:rPr lang="en-US" dirty="0"/>
              <a:t> </a:t>
            </a:r>
            <a:r>
              <a:rPr lang="en-US" dirty="0" err="1"/>
              <a:t>asanlaşır</a:t>
            </a:r>
            <a:r>
              <a:rPr lang="en-US" dirty="0"/>
              <a:t>.   </a:t>
            </a:r>
          </a:p>
          <a:p>
            <a:r>
              <a:rPr lang="en-US" dirty="0"/>
              <a:t> Term  sheet  </a:t>
            </a:r>
            <a:r>
              <a:rPr lang="en-US" dirty="0" err="1"/>
              <a:t>formaca</a:t>
            </a:r>
            <a:r>
              <a:rPr lang="en-US" dirty="0"/>
              <a:t>  </a:t>
            </a:r>
            <a:r>
              <a:rPr lang="en-US" dirty="0" err="1"/>
              <a:t>müqavilənin</a:t>
            </a:r>
            <a:r>
              <a:rPr lang="en-US" dirty="0"/>
              <a:t>  </a:t>
            </a:r>
            <a:r>
              <a:rPr lang="en-US" dirty="0" err="1"/>
              <a:t>anlayışlar</a:t>
            </a:r>
            <a:r>
              <a:rPr lang="en-US" dirty="0"/>
              <a:t>  </a:t>
            </a:r>
            <a:r>
              <a:rPr lang="en-US" dirty="0" err="1"/>
              <a:t>hissəsinə</a:t>
            </a:r>
            <a:r>
              <a:rPr lang="en-US" dirty="0"/>
              <a:t>  </a:t>
            </a:r>
            <a:r>
              <a:rPr lang="en-US" dirty="0" err="1"/>
              <a:t>oxşayır</a:t>
            </a:r>
            <a:r>
              <a:rPr lang="en-US" dirty="0"/>
              <a:t>,  </a:t>
            </a:r>
            <a:r>
              <a:rPr lang="en-US" dirty="0" err="1"/>
              <a:t>hərçənd</a:t>
            </a:r>
            <a:r>
              <a:rPr lang="en-US" dirty="0"/>
              <a:t>  tam  da </a:t>
            </a:r>
            <a:r>
              <a:rPr lang="en-US" dirty="0" err="1"/>
              <a:t>eyni</a:t>
            </a:r>
            <a:r>
              <a:rPr lang="en-US" dirty="0"/>
              <a:t>  </a:t>
            </a:r>
            <a:r>
              <a:rPr lang="en-US" dirty="0" err="1"/>
              <a:t>deyildir</a:t>
            </a:r>
            <a:r>
              <a:rPr lang="en-US" dirty="0"/>
              <a:t>.    Term  sheet-in  </a:t>
            </a:r>
            <a:r>
              <a:rPr lang="en-US" dirty="0" err="1"/>
              <a:t>bir</a:t>
            </a:r>
            <a:r>
              <a:rPr lang="en-US" dirty="0"/>
              <a:t>  </a:t>
            </a:r>
            <a:r>
              <a:rPr lang="en-US" dirty="0" err="1"/>
              <a:t>hissəsi</a:t>
            </a:r>
            <a:r>
              <a:rPr lang="en-US" dirty="0"/>
              <a:t>  </a:t>
            </a:r>
            <a:r>
              <a:rPr lang="en-US" dirty="0" err="1"/>
              <a:t>məhz</a:t>
            </a:r>
            <a:r>
              <a:rPr lang="en-US" dirty="0"/>
              <a:t>  </a:t>
            </a:r>
            <a:r>
              <a:rPr lang="en-US" dirty="0" err="1"/>
              <a:t>anlayışlardan</a:t>
            </a:r>
            <a:r>
              <a:rPr lang="en-US" dirty="0"/>
              <a:t>  </a:t>
            </a:r>
            <a:r>
              <a:rPr lang="en-US" dirty="0" err="1"/>
              <a:t>ibarətdir</a:t>
            </a:r>
            <a:r>
              <a:rPr lang="en-US" dirty="0"/>
              <a:t>.    </a:t>
            </a:r>
            <a:r>
              <a:rPr lang="en-US" dirty="0" err="1"/>
              <a:t>Misal</a:t>
            </a:r>
            <a:r>
              <a:rPr lang="en-US" dirty="0"/>
              <a:t>  </a:t>
            </a:r>
            <a:r>
              <a:rPr lang="en-US" dirty="0" err="1"/>
              <a:t>üçün</a:t>
            </a:r>
            <a:r>
              <a:rPr lang="en-US" dirty="0"/>
              <a:t>, </a:t>
            </a:r>
            <a:r>
              <a:rPr lang="en-US" dirty="0" err="1"/>
              <a:t>beynəlxalq</a:t>
            </a:r>
            <a:r>
              <a:rPr lang="en-US" dirty="0"/>
              <a:t> </a:t>
            </a:r>
            <a:r>
              <a:rPr lang="en-US" dirty="0" err="1"/>
              <a:t>borc</a:t>
            </a:r>
            <a:r>
              <a:rPr lang="en-US" dirty="0"/>
              <a:t> </a:t>
            </a:r>
            <a:r>
              <a:rPr lang="en-US" dirty="0" err="1"/>
              <a:t>müqaviləsində</a:t>
            </a:r>
            <a:r>
              <a:rPr lang="en-US" dirty="0"/>
              <a:t> term sheet-</a:t>
            </a:r>
            <a:r>
              <a:rPr lang="en-US" dirty="0" err="1"/>
              <a:t>də</a:t>
            </a:r>
            <a:r>
              <a:rPr lang="en-US" dirty="0"/>
              <a:t> </a:t>
            </a:r>
            <a:r>
              <a:rPr lang="en-US" dirty="0" err="1"/>
              <a:t>belə</a:t>
            </a:r>
            <a:r>
              <a:rPr lang="en-US" dirty="0"/>
              <a:t> </a:t>
            </a:r>
            <a:r>
              <a:rPr lang="en-US" dirty="0" err="1"/>
              <a:t>bir</a:t>
            </a:r>
            <a:r>
              <a:rPr lang="en-US" dirty="0"/>
              <a:t> </a:t>
            </a:r>
            <a:r>
              <a:rPr lang="en-US" dirty="0" err="1"/>
              <a:t>maddə</a:t>
            </a:r>
            <a:r>
              <a:rPr lang="en-US" dirty="0"/>
              <a:t> </a:t>
            </a:r>
            <a:r>
              <a:rPr lang="en-US" dirty="0" err="1"/>
              <a:t>anlayış</a:t>
            </a:r>
            <a:r>
              <a:rPr lang="en-US" dirty="0"/>
              <a:t> </a:t>
            </a:r>
            <a:r>
              <a:rPr lang="en-US" dirty="0" err="1"/>
              <a:t>olar</a:t>
            </a:r>
            <a:r>
              <a:rPr lang="en-US" dirty="0"/>
              <a:t> </a:t>
            </a:r>
            <a:r>
              <a:rPr lang="en-US" dirty="0" err="1"/>
              <a:t>bilər</a:t>
            </a:r>
            <a:r>
              <a:rPr lang="az-Latn-AZ" dirty="0"/>
              <a:t>.</a:t>
            </a:r>
          </a:p>
          <a:p>
            <a:r>
              <a:rPr lang="en-US" dirty="0" err="1"/>
              <a:t>Misal</a:t>
            </a:r>
            <a:r>
              <a:rPr lang="en-US" dirty="0"/>
              <a:t>:   “</a:t>
            </a:r>
            <a:r>
              <a:rPr lang="en-US" dirty="0" err="1"/>
              <a:t>Faiz</a:t>
            </a:r>
            <a:r>
              <a:rPr lang="en-US" dirty="0"/>
              <a:t>”   -    </a:t>
            </a:r>
            <a:r>
              <a:rPr lang="en-US" dirty="0" err="1"/>
              <a:t>illik</a:t>
            </a:r>
            <a:r>
              <a:rPr lang="en-US" dirty="0"/>
              <a:t> </a:t>
            </a:r>
            <a:r>
              <a:rPr lang="en-US" dirty="0" err="1"/>
              <a:t>hesablanmaqla</a:t>
            </a:r>
            <a:r>
              <a:rPr lang="en-US" dirty="0"/>
              <a:t>, 5% </a:t>
            </a:r>
            <a:r>
              <a:rPr lang="en-US" dirty="0" err="1"/>
              <a:t>olan</a:t>
            </a:r>
            <a:r>
              <a:rPr lang="en-US" dirty="0"/>
              <a:t> </a:t>
            </a:r>
            <a:r>
              <a:rPr lang="en-US" dirty="0" err="1"/>
              <a:t>əsas</a:t>
            </a:r>
            <a:r>
              <a:rPr lang="en-US" dirty="0"/>
              <a:t> </a:t>
            </a:r>
            <a:r>
              <a:rPr lang="en-US" dirty="0" err="1"/>
              <a:t>faiz</a:t>
            </a:r>
            <a:r>
              <a:rPr lang="en-US" dirty="0"/>
              <a:t> </a:t>
            </a:r>
            <a:r>
              <a:rPr lang="en-US" dirty="0" err="1"/>
              <a:t>üstə</a:t>
            </a:r>
            <a:r>
              <a:rPr lang="en-US" dirty="0"/>
              <a:t> </a:t>
            </a:r>
            <a:r>
              <a:rPr lang="en-US" dirty="0" err="1"/>
              <a:t>gələrək</a:t>
            </a:r>
            <a:r>
              <a:rPr lang="en-US" dirty="0"/>
              <a:t> </a:t>
            </a:r>
            <a:r>
              <a:rPr lang="en-US" dirty="0" err="1"/>
              <a:t>Faizin</a:t>
            </a:r>
            <a:r>
              <a:rPr lang="en-US" dirty="0"/>
              <a:t> </a:t>
            </a:r>
            <a:r>
              <a:rPr lang="en-US" dirty="0" err="1"/>
              <a:t>ödəniş</a:t>
            </a:r>
            <a:r>
              <a:rPr lang="en-US" dirty="0"/>
              <a:t> </a:t>
            </a:r>
            <a:r>
              <a:rPr lang="en-US" dirty="0" err="1"/>
              <a:t>gününə</a:t>
            </a:r>
            <a:r>
              <a:rPr lang="en-US" dirty="0"/>
              <a:t>  </a:t>
            </a:r>
            <a:r>
              <a:rPr lang="en-US" dirty="0" err="1"/>
              <a:t>Azərbaycan</a:t>
            </a:r>
            <a:r>
              <a:rPr lang="en-US" dirty="0"/>
              <a:t>  </a:t>
            </a:r>
            <a:r>
              <a:rPr lang="en-US" dirty="0" err="1"/>
              <a:t>Respublikasında</a:t>
            </a:r>
            <a:r>
              <a:rPr lang="en-US" dirty="0"/>
              <a:t>  </a:t>
            </a:r>
            <a:r>
              <a:rPr lang="en-US" dirty="0" err="1"/>
              <a:t>banklararası</a:t>
            </a:r>
            <a:r>
              <a:rPr lang="en-US" dirty="0"/>
              <a:t>  </a:t>
            </a:r>
            <a:r>
              <a:rPr lang="en-US" dirty="0" err="1"/>
              <a:t>borclar</a:t>
            </a:r>
            <a:r>
              <a:rPr lang="en-US" dirty="0"/>
              <a:t>  </a:t>
            </a:r>
            <a:r>
              <a:rPr lang="en-US" dirty="0" err="1"/>
              <a:t>üzrə</a:t>
            </a:r>
            <a:r>
              <a:rPr lang="en-US" dirty="0"/>
              <a:t>  </a:t>
            </a:r>
            <a:r>
              <a:rPr lang="en-US" dirty="0" err="1"/>
              <a:t>müəyyən</a:t>
            </a:r>
            <a:r>
              <a:rPr lang="en-US" dirty="0"/>
              <a:t> </a:t>
            </a:r>
            <a:r>
              <a:rPr lang="en-US" dirty="0" err="1"/>
              <a:t>olunan</a:t>
            </a:r>
            <a:r>
              <a:rPr lang="en-US" dirty="0"/>
              <a:t> </a:t>
            </a:r>
            <a:r>
              <a:rPr lang="en-US" dirty="0" err="1"/>
              <a:t>orta</a:t>
            </a:r>
            <a:r>
              <a:rPr lang="en-US" dirty="0"/>
              <a:t> </a:t>
            </a:r>
            <a:r>
              <a:rPr lang="en-US" dirty="0" err="1"/>
              <a:t>faiz</a:t>
            </a:r>
            <a:r>
              <a:rPr lang="en-US" dirty="0"/>
              <a:t> </a:t>
            </a:r>
            <a:r>
              <a:rPr lang="en-US" dirty="0" err="1"/>
              <a:t>dərəcəsi</a:t>
            </a:r>
            <a:r>
              <a:rPr lang="en-US" dirty="0"/>
              <a:t> </a:t>
            </a:r>
            <a:r>
              <a:rPr lang="en-US" dirty="0" err="1"/>
              <a:t>deməkdir</a:t>
            </a:r>
            <a:r>
              <a:rPr lang="en-US" dirty="0"/>
              <a:t>.   </a:t>
            </a:r>
          </a:p>
          <a:p>
            <a:r>
              <a:rPr lang="en-US" dirty="0"/>
              <a:t>Bu </a:t>
            </a:r>
            <a:r>
              <a:rPr lang="en-US" dirty="0" err="1"/>
              <a:t>cür</a:t>
            </a:r>
            <a:r>
              <a:rPr lang="en-US" dirty="0"/>
              <a:t> </a:t>
            </a:r>
            <a:r>
              <a:rPr lang="en-US" dirty="0" err="1"/>
              <a:t>anlayış</a:t>
            </a:r>
            <a:r>
              <a:rPr lang="en-US" dirty="0"/>
              <a:t> </a:t>
            </a:r>
            <a:r>
              <a:rPr lang="en-US" dirty="0" err="1"/>
              <a:t>müqavilənin</a:t>
            </a:r>
            <a:r>
              <a:rPr lang="en-US" dirty="0"/>
              <a:t> </a:t>
            </a:r>
            <a:r>
              <a:rPr lang="en-US" dirty="0" err="1"/>
              <a:t>anlayışlar</a:t>
            </a:r>
            <a:r>
              <a:rPr lang="en-US" dirty="0"/>
              <a:t> </a:t>
            </a:r>
            <a:r>
              <a:rPr lang="en-US" dirty="0" err="1"/>
              <a:t>hissəsinə</a:t>
            </a:r>
            <a:r>
              <a:rPr lang="en-US" dirty="0"/>
              <a:t> </a:t>
            </a:r>
            <a:r>
              <a:rPr lang="en-US" dirty="0" err="1"/>
              <a:t>daxil</a:t>
            </a:r>
            <a:r>
              <a:rPr lang="en-US" dirty="0"/>
              <a:t> </a:t>
            </a:r>
            <a:r>
              <a:rPr lang="en-US" dirty="0" err="1"/>
              <a:t>edilir</a:t>
            </a:r>
            <a:r>
              <a:rPr lang="en-US" dirty="0"/>
              <a:t>.  </a:t>
            </a:r>
            <a:r>
              <a:rPr lang="en-US" dirty="0" err="1"/>
              <a:t>Ancaq</a:t>
            </a:r>
            <a:r>
              <a:rPr lang="en-US" dirty="0"/>
              <a:t> </a:t>
            </a:r>
            <a:r>
              <a:rPr lang="en-US" dirty="0" err="1"/>
              <a:t>bu</a:t>
            </a:r>
            <a:r>
              <a:rPr lang="en-US" dirty="0"/>
              <a:t> </a:t>
            </a:r>
            <a:r>
              <a:rPr lang="en-US" dirty="0" err="1"/>
              <a:t>anlayış</a:t>
            </a:r>
            <a:r>
              <a:rPr lang="en-US" dirty="0"/>
              <a:t> </a:t>
            </a:r>
            <a:r>
              <a:rPr lang="en-US" dirty="0" err="1"/>
              <a:t>özündə</a:t>
            </a:r>
            <a:r>
              <a:rPr lang="en-US" dirty="0"/>
              <a:t> </a:t>
            </a:r>
            <a:r>
              <a:rPr lang="en-US" dirty="0" err="1"/>
              <a:t>həmçinin</a:t>
            </a:r>
            <a:r>
              <a:rPr lang="en-US" dirty="0"/>
              <a:t> </a:t>
            </a:r>
            <a:r>
              <a:rPr lang="en-US" dirty="0" err="1"/>
              <a:t>müqavilənin</a:t>
            </a:r>
            <a:r>
              <a:rPr lang="en-US" dirty="0"/>
              <a:t> </a:t>
            </a:r>
            <a:r>
              <a:rPr lang="en-US" dirty="0" err="1"/>
              <a:t>əsas</a:t>
            </a:r>
            <a:r>
              <a:rPr lang="en-US" dirty="0"/>
              <a:t> </a:t>
            </a:r>
            <a:r>
              <a:rPr lang="en-US" dirty="0" err="1"/>
              <a:t>şərtlərindən</a:t>
            </a:r>
            <a:r>
              <a:rPr lang="en-US" dirty="0"/>
              <a:t> </a:t>
            </a:r>
            <a:r>
              <a:rPr lang="en-US" dirty="0" err="1"/>
              <a:t>birini</a:t>
            </a:r>
            <a:r>
              <a:rPr lang="en-US" dirty="0"/>
              <a:t> </a:t>
            </a:r>
            <a:r>
              <a:rPr lang="en-US" dirty="0" err="1"/>
              <a:t>özündə</a:t>
            </a:r>
            <a:r>
              <a:rPr lang="en-US" dirty="0"/>
              <a:t> </a:t>
            </a:r>
            <a:r>
              <a:rPr lang="en-US" dirty="0" err="1"/>
              <a:t>əks</a:t>
            </a:r>
            <a:r>
              <a:rPr lang="en-US" dirty="0"/>
              <a:t> </a:t>
            </a:r>
            <a:r>
              <a:rPr lang="en-US" dirty="0" err="1"/>
              <a:t>etdirir</a:t>
            </a:r>
            <a:r>
              <a:rPr lang="en-US" dirty="0"/>
              <a:t>.  Bu </a:t>
            </a:r>
            <a:r>
              <a:rPr lang="en-US" dirty="0" err="1"/>
              <a:t>anlayış</a:t>
            </a:r>
            <a:r>
              <a:rPr lang="en-US" dirty="0"/>
              <a:t> </a:t>
            </a:r>
            <a:r>
              <a:rPr lang="en-US" dirty="0" err="1"/>
              <a:t>deyir</a:t>
            </a:r>
            <a:r>
              <a:rPr lang="en-US" dirty="0"/>
              <a:t> </a:t>
            </a:r>
            <a:r>
              <a:rPr lang="en-US" dirty="0" err="1"/>
              <a:t>ki</a:t>
            </a:r>
            <a:r>
              <a:rPr lang="en-US" dirty="0"/>
              <a:t>, </a:t>
            </a:r>
            <a:r>
              <a:rPr lang="en-US" dirty="0" err="1"/>
              <a:t>kredit</a:t>
            </a:r>
            <a:r>
              <a:rPr lang="en-US" dirty="0"/>
              <a:t>  </a:t>
            </a:r>
            <a:r>
              <a:rPr lang="en-US" dirty="0" err="1"/>
              <a:t>üzrə</a:t>
            </a:r>
            <a:r>
              <a:rPr lang="en-US" dirty="0"/>
              <a:t>  </a:t>
            </a:r>
            <a:r>
              <a:rPr lang="en-US" dirty="0" err="1"/>
              <a:t>faiz</a:t>
            </a:r>
            <a:r>
              <a:rPr lang="en-US" dirty="0"/>
              <a:t>  </a:t>
            </a:r>
            <a:r>
              <a:rPr lang="en-US" dirty="0" err="1"/>
              <a:t>dərəcəsi</a:t>
            </a:r>
            <a:r>
              <a:rPr lang="en-US" dirty="0"/>
              <a:t>  5%  +  </a:t>
            </a:r>
            <a:r>
              <a:rPr lang="en-US" dirty="0" err="1"/>
              <a:t>banklararası</a:t>
            </a:r>
            <a:r>
              <a:rPr lang="en-US" dirty="0"/>
              <a:t>  </a:t>
            </a:r>
            <a:r>
              <a:rPr lang="en-US" dirty="0" err="1"/>
              <a:t>borcların</a:t>
            </a:r>
            <a:r>
              <a:rPr lang="en-US" dirty="0"/>
              <a:t>  </a:t>
            </a:r>
            <a:r>
              <a:rPr lang="en-US" dirty="0" err="1"/>
              <a:t>orta</a:t>
            </a:r>
            <a:r>
              <a:rPr lang="en-US" dirty="0"/>
              <a:t>  </a:t>
            </a:r>
            <a:r>
              <a:rPr lang="en-US" dirty="0" err="1"/>
              <a:t>faiz</a:t>
            </a:r>
            <a:r>
              <a:rPr lang="en-US" dirty="0"/>
              <a:t>  </a:t>
            </a:r>
            <a:r>
              <a:rPr lang="en-US" dirty="0" err="1"/>
              <a:t>dərəcsi</a:t>
            </a:r>
            <a:r>
              <a:rPr lang="en-US" dirty="0"/>
              <a:t>  </a:t>
            </a:r>
            <a:r>
              <a:rPr lang="en-US" dirty="0" err="1"/>
              <a:t>məbləğində</a:t>
            </a:r>
            <a:r>
              <a:rPr lang="en-US" dirty="0"/>
              <a:t> </a:t>
            </a:r>
            <a:r>
              <a:rPr lang="en-US" dirty="0" err="1"/>
              <a:t>müəyyən</a:t>
            </a:r>
            <a:r>
              <a:rPr lang="en-US" dirty="0"/>
              <a:t>  </a:t>
            </a:r>
            <a:r>
              <a:rPr lang="en-US" dirty="0" err="1"/>
              <a:t>edilir</a:t>
            </a:r>
            <a:r>
              <a:rPr lang="en-US" dirty="0"/>
              <a:t>.    Bu  </a:t>
            </a:r>
            <a:r>
              <a:rPr lang="en-US" dirty="0" err="1"/>
              <a:t>şərti</a:t>
            </a:r>
            <a:r>
              <a:rPr lang="en-US" dirty="0"/>
              <a:t>  </a:t>
            </a:r>
            <a:r>
              <a:rPr lang="en-US" dirty="0" err="1"/>
              <a:t>əldə</a:t>
            </a:r>
            <a:r>
              <a:rPr lang="en-US" dirty="0"/>
              <a:t>  </a:t>
            </a:r>
            <a:r>
              <a:rPr lang="en-US" dirty="0" err="1"/>
              <a:t>edən</a:t>
            </a:r>
            <a:r>
              <a:rPr lang="en-US" dirty="0"/>
              <a:t>  </a:t>
            </a:r>
            <a:r>
              <a:rPr lang="en-US" dirty="0" err="1"/>
              <a:t>tərəf</a:t>
            </a:r>
            <a:r>
              <a:rPr lang="en-US" dirty="0"/>
              <a:t>  (</a:t>
            </a:r>
            <a:r>
              <a:rPr lang="en-US" dirty="0" err="1"/>
              <a:t>adətən</a:t>
            </a:r>
            <a:r>
              <a:rPr lang="en-US" dirty="0"/>
              <a:t>  </a:t>
            </a:r>
            <a:r>
              <a:rPr lang="en-US" dirty="0" err="1"/>
              <a:t>borc</a:t>
            </a:r>
            <a:r>
              <a:rPr lang="en-US" dirty="0"/>
              <a:t>  </a:t>
            </a:r>
            <a:r>
              <a:rPr lang="en-US" dirty="0" err="1"/>
              <a:t>alan</a:t>
            </a:r>
            <a:r>
              <a:rPr lang="en-US" dirty="0"/>
              <a:t>)  </a:t>
            </a:r>
            <a:r>
              <a:rPr lang="en-US" dirty="0" err="1"/>
              <a:t>bu</a:t>
            </a:r>
            <a:r>
              <a:rPr lang="en-US" dirty="0"/>
              <a:t>  </a:t>
            </a:r>
            <a:r>
              <a:rPr lang="en-US" dirty="0" err="1"/>
              <a:t>şərtin</a:t>
            </a:r>
            <a:r>
              <a:rPr lang="en-US" dirty="0"/>
              <a:t>  </a:t>
            </a:r>
            <a:r>
              <a:rPr lang="en-US" dirty="0" err="1"/>
              <a:t>qəbul</a:t>
            </a:r>
            <a:r>
              <a:rPr lang="en-US" dirty="0"/>
              <a:t>  </a:t>
            </a:r>
            <a:r>
              <a:rPr lang="en-US" dirty="0" err="1"/>
              <a:t>edib-etmədiyi</a:t>
            </a:r>
            <a:r>
              <a:rPr lang="en-US" dirty="0"/>
              <a:t> </a:t>
            </a:r>
            <a:r>
              <a:rPr lang="en-US" dirty="0" err="1"/>
              <a:t>barədə</a:t>
            </a:r>
            <a:r>
              <a:rPr lang="en-US" dirty="0"/>
              <a:t> </a:t>
            </a:r>
            <a:r>
              <a:rPr lang="en-US" dirty="0" err="1"/>
              <a:t>qərar</a:t>
            </a:r>
            <a:r>
              <a:rPr lang="en-US" dirty="0"/>
              <a:t> </a:t>
            </a:r>
            <a:r>
              <a:rPr lang="en-US" dirty="0" err="1"/>
              <a:t>qəbul</a:t>
            </a:r>
            <a:r>
              <a:rPr lang="en-US" dirty="0"/>
              <a:t> </a:t>
            </a:r>
            <a:r>
              <a:rPr lang="en-US" dirty="0" err="1"/>
              <a:t>etməlidir</a:t>
            </a:r>
            <a:r>
              <a:rPr lang="en-US" dirty="0"/>
              <a:t>. </a:t>
            </a:r>
          </a:p>
        </p:txBody>
      </p:sp>
    </p:spTree>
    <p:extLst>
      <p:ext uri="{BB962C8B-B14F-4D97-AF65-F5344CB8AC3E}">
        <p14:creationId xmlns:p14="http://schemas.microsoft.com/office/powerpoint/2010/main" val="1973610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Əhəmiyyətli</a:t>
            </a:r>
            <a:r>
              <a:rPr lang="en-US" dirty="0"/>
              <a:t> </a:t>
            </a:r>
            <a:r>
              <a:rPr lang="en-US" dirty="0" err="1"/>
              <a:t>Mənfi</a:t>
            </a:r>
            <a:r>
              <a:rPr lang="en-US" dirty="0"/>
              <a:t> </a:t>
            </a:r>
            <a:r>
              <a:rPr lang="en-US" dirty="0" err="1"/>
              <a:t>Dəyişiklik</a:t>
            </a:r>
            <a:r>
              <a:rPr lang="en-US" dirty="0"/>
              <a:t> </a:t>
            </a:r>
          </a:p>
        </p:txBody>
      </p:sp>
      <p:sp>
        <p:nvSpPr>
          <p:cNvPr id="3" name="Content Placeholder 2"/>
          <p:cNvSpPr>
            <a:spLocks noGrp="1"/>
          </p:cNvSpPr>
          <p:nvPr>
            <p:ph idx="1"/>
          </p:nvPr>
        </p:nvSpPr>
        <p:spPr/>
        <p:txBody>
          <a:bodyPr>
            <a:normAutofit/>
          </a:bodyPr>
          <a:lstStyle/>
          <a:p>
            <a:r>
              <a:rPr lang="en-US" dirty="0" err="1"/>
              <a:t>Adətən</a:t>
            </a:r>
            <a:r>
              <a:rPr lang="en-US" dirty="0"/>
              <a:t> “</a:t>
            </a:r>
            <a:r>
              <a:rPr lang="en-US" dirty="0" err="1"/>
              <a:t>əhəmiyyətli</a:t>
            </a:r>
            <a:r>
              <a:rPr lang="en-US" dirty="0"/>
              <a:t> </a:t>
            </a:r>
            <a:r>
              <a:rPr lang="en-US" dirty="0" err="1"/>
              <a:t>mənfi</a:t>
            </a:r>
            <a:r>
              <a:rPr lang="en-US" dirty="0"/>
              <a:t> </a:t>
            </a:r>
            <a:r>
              <a:rPr lang="en-US" dirty="0" err="1"/>
              <a:t>dəyişikliy”in</a:t>
            </a:r>
            <a:r>
              <a:rPr lang="en-US" dirty="0"/>
              <a:t> </a:t>
            </a:r>
            <a:r>
              <a:rPr lang="az-Latn-AZ" dirty="0"/>
              <a:t>tərifi </a:t>
            </a:r>
            <a:r>
              <a:rPr lang="en-US" dirty="0" err="1"/>
              <a:t>müqavilənin</a:t>
            </a:r>
            <a:r>
              <a:rPr lang="en-US" dirty="0"/>
              <a:t> </a:t>
            </a:r>
            <a:r>
              <a:rPr lang="az-Latn-AZ" dirty="0"/>
              <a:t>anlayışlar</a:t>
            </a:r>
            <a:r>
              <a:rPr lang="en-US" dirty="0"/>
              <a:t> </a:t>
            </a:r>
            <a:r>
              <a:rPr lang="en-US" dirty="0" err="1"/>
              <a:t>hissəsində</a:t>
            </a:r>
            <a:r>
              <a:rPr lang="en-US" dirty="0"/>
              <a:t> </a:t>
            </a:r>
            <a:r>
              <a:rPr lang="en-US" dirty="0" err="1"/>
              <a:t>verilir</a:t>
            </a:r>
            <a:r>
              <a:rPr lang="en-US" dirty="0"/>
              <a:t> </a:t>
            </a:r>
            <a:r>
              <a:rPr lang="en-US" dirty="0" err="1"/>
              <a:t>və</a:t>
            </a:r>
            <a:r>
              <a:rPr lang="en-US" dirty="0"/>
              <a:t> </a:t>
            </a:r>
            <a:r>
              <a:rPr lang="en-US" dirty="0" err="1"/>
              <a:t>tərifi</a:t>
            </a:r>
            <a:r>
              <a:rPr lang="en-US" dirty="0"/>
              <a:t> </a:t>
            </a:r>
            <a:r>
              <a:rPr lang="en-US" dirty="0" err="1"/>
              <a:t>verilmiş</a:t>
            </a:r>
            <a:r>
              <a:rPr lang="en-US" dirty="0"/>
              <a:t> </a:t>
            </a:r>
            <a:r>
              <a:rPr lang="az-Latn-AZ" dirty="0"/>
              <a:t>bu </a:t>
            </a:r>
            <a:r>
              <a:rPr lang="en-US" dirty="0" err="1"/>
              <a:t>ifadə</a:t>
            </a:r>
            <a:r>
              <a:rPr lang="en-US" dirty="0"/>
              <a:t> </a:t>
            </a:r>
            <a:r>
              <a:rPr lang="en-US" dirty="0" err="1"/>
              <a:t>müqavilə</a:t>
            </a:r>
            <a:r>
              <a:rPr lang="en-US" dirty="0"/>
              <a:t> </a:t>
            </a:r>
            <a:r>
              <a:rPr lang="en-US" dirty="0" err="1"/>
              <a:t>boyu</a:t>
            </a:r>
            <a:r>
              <a:rPr lang="en-US" dirty="0"/>
              <a:t> </a:t>
            </a:r>
            <a:r>
              <a:rPr lang="en-US" dirty="0" err="1"/>
              <a:t>istifadə</a:t>
            </a:r>
            <a:r>
              <a:rPr lang="en-US" dirty="0"/>
              <a:t> </a:t>
            </a:r>
            <a:r>
              <a:rPr lang="en-US" dirty="0" err="1"/>
              <a:t>olunur</a:t>
            </a:r>
            <a:r>
              <a:rPr lang="en-US" dirty="0"/>
              <a:t>. </a:t>
            </a:r>
            <a:endParaRPr lang="az-Latn-AZ" dirty="0"/>
          </a:p>
          <a:p>
            <a:r>
              <a:rPr lang="en-US" dirty="0" err="1"/>
              <a:t>Əhəmiyyətli</a:t>
            </a:r>
            <a:r>
              <a:rPr lang="en-US" dirty="0"/>
              <a:t>  </a:t>
            </a:r>
            <a:r>
              <a:rPr lang="en-US" dirty="0" err="1"/>
              <a:t>mənfi</a:t>
            </a:r>
            <a:r>
              <a:rPr lang="en-US" dirty="0"/>
              <a:t>  </a:t>
            </a:r>
            <a:r>
              <a:rPr lang="en-US" dirty="0" err="1"/>
              <a:t>dəyişiklik</a:t>
            </a:r>
            <a:r>
              <a:rPr lang="en-US" dirty="0"/>
              <a:t>  </a:t>
            </a:r>
            <a:r>
              <a:rPr lang="en-US" dirty="0" err="1"/>
              <a:t>üç</a:t>
            </a:r>
            <a:r>
              <a:rPr lang="en-US" dirty="0"/>
              <a:t>  </a:t>
            </a:r>
            <a:r>
              <a:rPr lang="en-US" dirty="0" err="1"/>
              <a:t>sözdən</a:t>
            </a:r>
            <a:r>
              <a:rPr lang="en-US" dirty="0"/>
              <a:t>  </a:t>
            </a:r>
            <a:r>
              <a:rPr lang="en-US" dirty="0" err="1"/>
              <a:t>ibarətdir</a:t>
            </a:r>
            <a:r>
              <a:rPr lang="en-US" dirty="0"/>
              <a:t>:  (a)  </a:t>
            </a:r>
            <a:r>
              <a:rPr lang="en-US" dirty="0" err="1"/>
              <a:t>əhəmiyyətli</a:t>
            </a:r>
            <a:r>
              <a:rPr lang="en-US" dirty="0"/>
              <a:t>,  (b)  </a:t>
            </a:r>
            <a:r>
              <a:rPr lang="en-US" dirty="0" err="1"/>
              <a:t>mənfi</a:t>
            </a:r>
            <a:r>
              <a:rPr lang="en-US" dirty="0"/>
              <a:t>  </a:t>
            </a:r>
            <a:r>
              <a:rPr lang="en-US" dirty="0" err="1"/>
              <a:t>və</a:t>
            </a:r>
            <a:r>
              <a:rPr lang="en-US" dirty="0"/>
              <a:t>  (c) </a:t>
            </a:r>
            <a:r>
              <a:rPr lang="en-US" dirty="0" err="1"/>
              <a:t>dəyişiklik</a:t>
            </a:r>
            <a:r>
              <a:rPr lang="en-US" dirty="0"/>
              <a:t>.    “</a:t>
            </a:r>
            <a:r>
              <a:rPr lang="en-US" dirty="0" err="1"/>
              <a:t>Mənfi</a:t>
            </a:r>
            <a:r>
              <a:rPr lang="en-US" dirty="0"/>
              <a:t>”  </a:t>
            </a:r>
            <a:r>
              <a:rPr lang="en-US" dirty="0" err="1"/>
              <a:t>və</a:t>
            </a:r>
            <a:r>
              <a:rPr lang="en-US" dirty="0"/>
              <a:t>  “</a:t>
            </a:r>
            <a:r>
              <a:rPr lang="en-US" dirty="0" err="1"/>
              <a:t>dəyişiklik</a:t>
            </a:r>
            <a:r>
              <a:rPr lang="en-US" dirty="0"/>
              <a:t>”  </a:t>
            </a:r>
            <a:r>
              <a:rPr lang="en-US" dirty="0" err="1"/>
              <a:t>ifadələri</a:t>
            </a:r>
            <a:r>
              <a:rPr lang="en-US" dirty="0"/>
              <a:t>  </a:t>
            </a:r>
            <a:r>
              <a:rPr lang="en-US" dirty="0" err="1"/>
              <a:t>nisbətən</a:t>
            </a:r>
            <a:r>
              <a:rPr lang="en-US" dirty="0"/>
              <a:t>  </a:t>
            </a:r>
            <a:r>
              <a:rPr lang="en-US" dirty="0" err="1"/>
              <a:t>aydındır</a:t>
            </a:r>
            <a:r>
              <a:rPr lang="en-US" dirty="0"/>
              <a:t>:  </a:t>
            </a:r>
            <a:r>
              <a:rPr lang="en-US" dirty="0" err="1"/>
              <a:t>mənfi</a:t>
            </a:r>
            <a:r>
              <a:rPr lang="en-US" dirty="0"/>
              <a:t>  </a:t>
            </a:r>
            <a:r>
              <a:rPr lang="en-US" dirty="0" err="1"/>
              <a:t>pisə</a:t>
            </a:r>
            <a:r>
              <a:rPr lang="en-US" dirty="0"/>
              <a:t>  </a:t>
            </a:r>
            <a:r>
              <a:rPr lang="en-US" dirty="0" err="1"/>
              <a:t>doğru</a:t>
            </a:r>
            <a:r>
              <a:rPr lang="en-US" dirty="0"/>
              <a:t> </a:t>
            </a:r>
            <a:r>
              <a:rPr lang="en-US" dirty="0" err="1"/>
              <a:t>deməkdir</a:t>
            </a:r>
            <a:r>
              <a:rPr lang="en-US" dirty="0"/>
              <a:t>,  “</a:t>
            </a:r>
            <a:r>
              <a:rPr lang="en-US" dirty="0" err="1"/>
              <a:t>dəyişiklik</a:t>
            </a:r>
            <a:r>
              <a:rPr lang="en-US" dirty="0"/>
              <a:t>”  </a:t>
            </a:r>
            <a:r>
              <a:rPr lang="en-US" dirty="0" err="1"/>
              <a:t>isə</a:t>
            </a:r>
            <a:r>
              <a:rPr lang="en-US" dirty="0"/>
              <a:t>  </a:t>
            </a:r>
            <a:r>
              <a:rPr lang="en-US" dirty="0" err="1"/>
              <a:t>hansısa</a:t>
            </a:r>
            <a:r>
              <a:rPr lang="en-US" dirty="0"/>
              <a:t>  </a:t>
            </a:r>
            <a:r>
              <a:rPr lang="en-US" dirty="0" err="1"/>
              <a:t>hala</a:t>
            </a:r>
            <a:r>
              <a:rPr lang="en-US" dirty="0"/>
              <a:t>,  </a:t>
            </a:r>
            <a:r>
              <a:rPr lang="en-US" dirty="0" err="1"/>
              <a:t>vəziyyətə</a:t>
            </a:r>
            <a:r>
              <a:rPr lang="en-US" dirty="0"/>
              <a:t>  </a:t>
            </a:r>
            <a:r>
              <a:rPr lang="en-US" dirty="0" err="1"/>
              <a:t>və</a:t>
            </a:r>
            <a:r>
              <a:rPr lang="en-US" dirty="0"/>
              <a:t>  </a:t>
            </a:r>
            <a:r>
              <a:rPr lang="en-US" dirty="0" err="1"/>
              <a:t>ya</a:t>
            </a:r>
            <a:r>
              <a:rPr lang="en-US" dirty="0"/>
              <a:t>  </a:t>
            </a:r>
            <a:r>
              <a:rPr lang="en-US" dirty="0" err="1"/>
              <a:t>hadisəyə</a:t>
            </a:r>
            <a:r>
              <a:rPr lang="en-US" dirty="0"/>
              <a:t>  </a:t>
            </a:r>
            <a:r>
              <a:rPr lang="en-US" dirty="0" err="1"/>
              <a:t>nisbətdə</a:t>
            </a:r>
            <a:r>
              <a:rPr lang="en-US" dirty="0"/>
              <a:t>  </a:t>
            </a:r>
            <a:r>
              <a:rPr lang="en-US" dirty="0" err="1"/>
              <a:t>digər</a:t>
            </a:r>
            <a:r>
              <a:rPr lang="en-US" dirty="0"/>
              <a:t>  </a:t>
            </a:r>
            <a:r>
              <a:rPr lang="en-US" dirty="0" err="1"/>
              <a:t>hal</a:t>
            </a:r>
            <a:r>
              <a:rPr lang="en-US" dirty="0"/>
              <a:t>, </a:t>
            </a:r>
            <a:r>
              <a:rPr lang="en-US" dirty="0" err="1"/>
              <a:t>vəziyyəti</a:t>
            </a:r>
            <a:r>
              <a:rPr lang="en-US" dirty="0"/>
              <a:t>  </a:t>
            </a:r>
            <a:r>
              <a:rPr lang="en-US" dirty="0" err="1"/>
              <a:t>və</a:t>
            </a:r>
            <a:r>
              <a:rPr lang="en-US" dirty="0"/>
              <a:t>  </a:t>
            </a:r>
            <a:r>
              <a:rPr lang="en-US" dirty="0" err="1"/>
              <a:t>ya</a:t>
            </a:r>
            <a:r>
              <a:rPr lang="en-US" dirty="0"/>
              <a:t>  </a:t>
            </a:r>
            <a:r>
              <a:rPr lang="en-US" dirty="0" err="1"/>
              <a:t>hadisənin</a:t>
            </a:r>
            <a:r>
              <a:rPr lang="en-US" dirty="0"/>
              <a:t>  </a:t>
            </a:r>
            <a:r>
              <a:rPr lang="en-US" dirty="0" err="1"/>
              <a:t>olması</a:t>
            </a:r>
            <a:r>
              <a:rPr lang="en-US" dirty="0"/>
              <a:t>  </a:t>
            </a:r>
            <a:r>
              <a:rPr lang="en-US" dirty="0" err="1"/>
              <a:t>deməkdir</a:t>
            </a:r>
            <a:r>
              <a:rPr lang="en-US" dirty="0"/>
              <a:t>. “</a:t>
            </a:r>
            <a:r>
              <a:rPr lang="en-US" dirty="0" err="1"/>
              <a:t>Əhəmiyyətli</a:t>
            </a:r>
            <a:r>
              <a:rPr lang="en-US" dirty="0"/>
              <a:t>”  </a:t>
            </a:r>
            <a:r>
              <a:rPr lang="en-US" dirty="0" err="1"/>
              <a:t>sözü</a:t>
            </a:r>
            <a:r>
              <a:rPr lang="en-US" dirty="0"/>
              <a:t>  (</a:t>
            </a:r>
            <a:r>
              <a:rPr lang="en-US" dirty="0" err="1"/>
              <a:t>yəni</a:t>
            </a:r>
            <a:r>
              <a:rPr lang="en-US" dirty="0"/>
              <a:t>  </a:t>
            </a:r>
            <a:r>
              <a:rPr lang="en-US" dirty="0" err="1"/>
              <a:t>hansı</a:t>
            </a:r>
            <a:r>
              <a:rPr lang="en-US" dirty="0"/>
              <a:t>  </a:t>
            </a:r>
            <a:r>
              <a:rPr lang="en-US" dirty="0" err="1"/>
              <a:t>dəyişikliyin</a:t>
            </a:r>
            <a:r>
              <a:rPr lang="en-US" dirty="0"/>
              <a:t>  </a:t>
            </a:r>
            <a:r>
              <a:rPr lang="en-US" dirty="0" err="1"/>
              <a:t>əhəmiyyətli</a:t>
            </a:r>
            <a:r>
              <a:rPr lang="en-US" dirty="0"/>
              <a:t>  </a:t>
            </a:r>
            <a:r>
              <a:rPr lang="en-US" dirty="0" err="1"/>
              <a:t>olub-olmaması</a:t>
            </a:r>
            <a:r>
              <a:rPr lang="en-US" dirty="0"/>
              <a:t>)  </a:t>
            </a:r>
            <a:r>
              <a:rPr lang="en-US" dirty="0" err="1"/>
              <a:t>daha</a:t>
            </a:r>
            <a:r>
              <a:rPr lang="en-US" dirty="0"/>
              <a:t> </a:t>
            </a:r>
            <a:r>
              <a:rPr lang="en-US" dirty="0" err="1"/>
              <a:t>çox</a:t>
            </a:r>
            <a:r>
              <a:rPr lang="en-US" dirty="0"/>
              <a:t> </a:t>
            </a:r>
            <a:r>
              <a:rPr lang="en-US" dirty="0" err="1"/>
              <a:t>mübahisə</a:t>
            </a:r>
            <a:r>
              <a:rPr lang="en-US" dirty="0"/>
              <a:t> </a:t>
            </a:r>
            <a:r>
              <a:rPr lang="en-US" dirty="0" err="1"/>
              <a:t>obyekti</a:t>
            </a:r>
            <a:r>
              <a:rPr lang="en-US" dirty="0"/>
              <a:t> ola </a:t>
            </a:r>
            <a:r>
              <a:rPr lang="en-US" dirty="0" err="1"/>
              <a:t>bilər</a:t>
            </a:r>
            <a:r>
              <a:rPr lang="en-US" dirty="0"/>
              <a:t>. ƏMD  </a:t>
            </a:r>
            <a:r>
              <a:rPr lang="en-US" dirty="0" err="1"/>
              <a:t>üçün</a:t>
            </a:r>
            <a:r>
              <a:rPr lang="en-US" dirty="0"/>
              <a:t>  </a:t>
            </a:r>
            <a:r>
              <a:rPr lang="en-US" dirty="0" err="1"/>
              <a:t>Mülki</a:t>
            </a:r>
            <a:r>
              <a:rPr lang="en-US" dirty="0"/>
              <a:t>  </a:t>
            </a:r>
            <a:r>
              <a:rPr lang="en-US" dirty="0" err="1"/>
              <a:t>Məcəllənin</a:t>
            </a:r>
            <a:r>
              <a:rPr lang="en-US" dirty="0"/>
              <a:t>  422-ci </a:t>
            </a:r>
            <a:r>
              <a:rPr lang="en-US" dirty="0" err="1"/>
              <a:t>maddə</a:t>
            </a:r>
            <a:r>
              <a:rPr lang="en-US" dirty="0"/>
              <a:t>  </a:t>
            </a:r>
            <a:r>
              <a:rPr lang="en-US" dirty="0" err="1"/>
              <a:t>xüsusən</a:t>
            </a:r>
            <a:r>
              <a:rPr lang="en-US" dirty="0"/>
              <a:t>  </a:t>
            </a:r>
            <a:r>
              <a:rPr lang="en-US" dirty="0" err="1"/>
              <a:t>vacibdir</a:t>
            </a:r>
            <a:r>
              <a:rPr lang="en-US" dirty="0"/>
              <a:t>.    422.1-ci  </a:t>
            </a:r>
            <a:r>
              <a:rPr lang="en-US" dirty="0" err="1"/>
              <a:t>maddənin</a:t>
            </a:r>
            <a:r>
              <a:rPr lang="en-US" dirty="0"/>
              <a:t>  2-ci  </a:t>
            </a:r>
            <a:r>
              <a:rPr lang="en-US" dirty="0" err="1"/>
              <a:t>cümləsinə</a:t>
            </a:r>
            <a:r>
              <a:rPr lang="en-US" dirty="0"/>
              <a:t>  </a:t>
            </a:r>
            <a:r>
              <a:rPr lang="en-US" dirty="0" err="1"/>
              <a:t>əsasən</a:t>
            </a:r>
            <a:r>
              <a:rPr lang="en-US" dirty="0"/>
              <a:t>  </a:t>
            </a:r>
            <a:r>
              <a:rPr lang="en-US" dirty="0" err="1"/>
              <a:t>əhəmiyyətli</a:t>
            </a:r>
            <a:r>
              <a:rPr lang="en-US" dirty="0"/>
              <a:t> </a:t>
            </a:r>
            <a:r>
              <a:rPr lang="en-US" dirty="0" err="1"/>
              <a:t>dəyişiklik</a:t>
            </a:r>
            <a:r>
              <a:rPr lang="en-US" dirty="0"/>
              <a:t> o </a:t>
            </a:r>
            <a:r>
              <a:rPr lang="en-US" dirty="0" err="1"/>
              <a:t>halda</a:t>
            </a:r>
            <a:r>
              <a:rPr lang="en-US" dirty="0"/>
              <a:t> </a:t>
            </a:r>
            <a:r>
              <a:rPr lang="en-US" dirty="0" err="1"/>
              <a:t>olur</a:t>
            </a:r>
            <a:r>
              <a:rPr lang="en-US" dirty="0"/>
              <a:t> ki, “</a:t>
            </a:r>
            <a:r>
              <a:rPr lang="en-US" dirty="0" err="1"/>
              <a:t>tərəflər</a:t>
            </a:r>
            <a:r>
              <a:rPr lang="en-US" dirty="0"/>
              <a:t> </a:t>
            </a:r>
            <a:r>
              <a:rPr lang="en-US" dirty="0" err="1"/>
              <a:t>bu</a:t>
            </a:r>
            <a:r>
              <a:rPr lang="en-US" dirty="0"/>
              <a:t> </a:t>
            </a:r>
            <a:r>
              <a:rPr lang="en-US" dirty="0" err="1"/>
              <a:t>dəyişməni</a:t>
            </a:r>
            <a:r>
              <a:rPr lang="en-US" dirty="0"/>
              <a:t> </a:t>
            </a:r>
            <a:r>
              <a:rPr lang="en-US" dirty="0" err="1"/>
              <a:t>ağlabatan</a:t>
            </a:r>
            <a:r>
              <a:rPr lang="en-US" dirty="0"/>
              <a:t> </a:t>
            </a:r>
            <a:r>
              <a:rPr lang="en-US" dirty="0" err="1"/>
              <a:t>şəkildə</a:t>
            </a:r>
            <a:r>
              <a:rPr lang="en-US" dirty="0"/>
              <a:t> </a:t>
            </a:r>
            <a:r>
              <a:rPr lang="en-US" dirty="0" err="1"/>
              <a:t>əvvəlcədən</a:t>
            </a:r>
            <a:r>
              <a:rPr lang="en-US" dirty="0"/>
              <a:t> </a:t>
            </a:r>
            <a:r>
              <a:rPr lang="en-US" dirty="0" err="1"/>
              <a:t>görə</a:t>
            </a:r>
            <a:r>
              <a:rPr lang="en-US" dirty="0"/>
              <a:t> </a:t>
            </a:r>
            <a:r>
              <a:rPr lang="en-US" dirty="0" err="1"/>
              <a:t>bilsəydilər</a:t>
            </a:r>
            <a:r>
              <a:rPr lang="en-US" dirty="0"/>
              <a:t>, </a:t>
            </a:r>
            <a:r>
              <a:rPr lang="en-US" dirty="0" err="1"/>
              <a:t>müqaviləni</a:t>
            </a:r>
            <a:r>
              <a:rPr lang="en-US" dirty="0"/>
              <a:t> </a:t>
            </a:r>
            <a:r>
              <a:rPr lang="en-US" dirty="0" err="1"/>
              <a:t>əhəmiyyətli</a:t>
            </a:r>
            <a:r>
              <a:rPr lang="en-US" dirty="0"/>
              <a:t> </a:t>
            </a:r>
            <a:r>
              <a:rPr lang="en-US" dirty="0" err="1"/>
              <a:t>dərəcədə</a:t>
            </a:r>
            <a:r>
              <a:rPr lang="en-US" dirty="0"/>
              <a:t> </a:t>
            </a:r>
            <a:r>
              <a:rPr lang="en-US" dirty="0" err="1"/>
              <a:t>fərqlənən</a:t>
            </a:r>
            <a:r>
              <a:rPr lang="en-US" dirty="0"/>
              <a:t> </a:t>
            </a:r>
            <a:r>
              <a:rPr lang="en-US" dirty="0" err="1"/>
              <a:t>şərtlərlə</a:t>
            </a:r>
            <a:r>
              <a:rPr lang="en-US" dirty="0"/>
              <a:t> </a:t>
            </a:r>
            <a:r>
              <a:rPr lang="en-US" dirty="0" err="1"/>
              <a:t>bağlayar</a:t>
            </a:r>
            <a:r>
              <a:rPr lang="en-US" dirty="0"/>
              <a:t> </a:t>
            </a:r>
            <a:r>
              <a:rPr lang="en-US" dirty="0" err="1"/>
              <a:t>və</a:t>
            </a:r>
            <a:r>
              <a:rPr lang="en-US" dirty="0"/>
              <a:t> </a:t>
            </a:r>
            <a:r>
              <a:rPr lang="en-US" dirty="0" err="1"/>
              <a:t>ya</a:t>
            </a:r>
            <a:r>
              <a:rPr lang="en-US" dirty="0"/>
              <a:t> </a:t>
            </a:r>
            <a:r>
              <a:rPr lang="en-US" dirty="0" err="1"/>
              <a:t>ümumiyyətlə</a:t>
            </a:r>
            <a:r>
              <a:rPr lang="en-US" dirty="0"/>
              <a:t>, </a:t>
            </a:r>
            <a:r>
              <a:rPr lang="en-US" dirty="0" err="1"/>
              <a:t>bağlamazdılar</a:t>
            </a:r>
            <a:r>
              <a:rPr lang="en-US" dirty="0"/>
              <a:t>”. </a:t>
            </a:r>
          </a:p>
        </p:txBody>
      </p:sp>
    </p:spTree>
    <p:extLst>
      <p:ext uri="{BB962C8B-B14F-4D97-AF65-F5344CB8AC3E}">
        <p14:creationId xmlns:p14="http://schemas.microsoft.com/office/powerpoint/2010/main" val="29781692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Standart</a:t>
            </a:r>
            <a:r>
              <a:rPr lang="en-US" dirty="0"/>
              <a:t> </a:t>
            </a:r>
            <a:r>
              <a:rPr lang="en-US" dirty="0" err="1"/>
              <a:t>Şərhlər</a:t>
            </a:r>
            <a:r>
              <a:rPr lang="en-US"/>
              <a:t> </a:t>
            </a:r>
          </a:p>
        </p:txBody>
      </p:sp>
      <p:sp>
        <p:nvSpPr>
          <p:cNvPr id="3" name="Content Placeholder 2"/>
          <p:cNvSpPr>
            <a:spLocks noGrp="1"/>
          </p:cNvSpPr>
          <p:nvPr>
            <p:ph idx="1"/>
          </p:nvPr>
        </p:nvSpPr>
        <p:spPr>
          <a:xfrm>
            <a:off x="914400" y="2103120"/>
            <a:ext cx="10210800" cy="4288802"/>
          </a:xfrm>
        </p:spPr>
        <p:txBody>
          <a:bodyPr>
            <a:normAutofit fontScale="77500" lnSpcReduction="20000"/>
          </a:bodyPr>
          <a:lstStyle/>
          <a:p>
            <a:r>
              <a:rPr lang="en-US" dirty="0" err="1"/>
              <a:t>Müasir</a:t>
            </a:r>
            <a:r>
              <a:rPr lang="en-US" dirty="0"/>
              <a:t> </a:t>
            </a:r>
            <a:r>
              <a:rPr lang="en-US" dirty="0" err="1"/>
              <a:t>müqavilələrdə</a:t>
            </a:r>
            <a:r>
              <a:rPr lang="en-US" dirty="0"/>
              <a:t> </a:t>
            </a:r>
            <a:r>
              <a:rPr lang="en-US" dirty="0" err="1"/>
              <a:t>və</a:t>
            </a:r>
            <a:r>
              <a:rPr lang="en-US" dirty="0"/>
              <a:t> </a:t>
            </a:r>
            <a:r>
              <a:rPr lang="en-US" dirty="0" err="1"/>
              <a:t>xüsusən</a:t>
            </a:r>
            <a:r>
              <a:rPr lang="en-US" dirty="0"/>
              <a:t> </a:t>
            </a:r>
            <a:r>
              <a:rPr lang="en-US" dirty="0" err="1"/>
              <a:t>də</a:t>
            </a:r>
            <a:r>
              <a:rPr lang="en-US" dirty="0"/>
              <a:t> </a:t>
            </a:r>
            <a:r>
              <a:rPr lang="en-US" dirty="0" err="1"/>
              <a:t>böyük</a:t>
            </a:r>
            <a:r>
              <a:rPr lang="en-US" dirty="0"/>
              <a:t> </a:t>
            </a:r>
            <a:r>
              <a:rPr lang="en-US" dirty="0" err="1"/>
              <a:t>müqavilələrdə</a:t>
            </a:r>
            <a:r>
              <a:rPr lang="en-US" dirty="0"/>
              <a:t> “</a:t>
            </a:r>
            <a:r>
              <a:rPr lang="en-US" dirty="0" err="1"/>
              <a:t>Şərhlər</a:t>
            </a:r>
            <a:r>
              <a:rPr lang="en-US" dirty="0"/>
              <a:t>” </a:t>
            </a:r>
            <a:r>
              <a:rPr lang="en-US" dirty="0" err="1"/>
              <a:t>maddələri</a:t>
            </a:r>
            <a:r>
              <a:rPr lang="en-US" dirty="0"/>
              <a:t> </a:t>
            </a:r>
            <a:r>
              <a:rPr lang="en-US" dirty="0" err="1"/>
              <a:t>daxil</a:t>
            </a:r>
            <a:r>
              <a:rPr lang="en-US" dirty="0"/>
              <a:t> </a:t>
            </a:r>
            <a:r>
              <a:rPr lang="en-US" dirty="0" err="1"/>
              <a:t>edilir</a:t>
            </a:r>
            <a:r>
              <a:rPr lang="en-US" dirty="0"/>
              <a:t>.  </a:t>
            </a:r>
            <a:r>
              <a:rPr lang="en-US" dirty="0" err="1"/>
              <a:t>Bunlardan</a:t>
            </a:r>
            <a:r>
              <a:rPr lang="en-US" dirty="0"/>
              <a:t> </a:t>
            </a:r>
            <a:r>
              <a:rPr lang="en-US" dirty="0" err="1"/>
              <a:t>aşağıdakıları</a:t>
            </a:r>
            <a:r>
              <a:rPr lang="en-US" dirty="0"/>
              <a:t> </a:t>
            </a:r>
            <a:r>
              <a:rPr lang="en-US" dirty="0" err="1"/>
              <a:t>misal</a:t>
            </a:r>
            <a:r>
              <a:rPr lang="en-US" dirty="0"/>
              <a:t> </a:t>
            </a:r>
            <a:r>
              <a:rPr lang="en-US" dirty="0" err="1"/>
              <a:t>gətirmək</a:t>
            </a:r>
            <a:r>
              <a:rPr lang="en-US" dirty="0"/>
              <a:t> </a:t>
            </a:r>
            <a:r>
              <a:rPr lang="en-US" dirty="0" err="1"/>
              <a:t>olar</a:t>
            </a:r>
            <a:r>
              <a:rPr lang="en-US" dirty="0"/>
              <a:t>:  </a:t>
            </a:r>
          </a:p>
          <a:p>
            <a:pPr marL="342900" indent="-342900">
              <a:buFont typeface="+mj-lt"/>
              <a:buAutoNum type="arabicPeriod"/>
            </a:pPr>
            <a:r>
              <a:rPr lang="en-US" dirty="0"/>
              <a:t>Müqavilədə  </a:t>
            </a:r>
            <a:r>
              <a:rPr lang="en-US" dirty="0" err="1"/>
              <a:t>Satıcıya</a:t>
            </a:r>
            <a:r>
              <a:rPr lang="en-US" dirty="0"/>
              <a:t>  </a:t>
            </a:r>
            <a:r>
              <a:rPr lang="en-US" dirty="0" err="1"/>
              <a:t>və</a:t>
            </a:r>
            <a:r>
              <a:rPr lang="en-US" dirty="0"/>
              <a:t>  </a:t>
            </a:r>
            <a:r>
              <a:rPr lang="en-US" dirty="0" err="1"/>
              <a:t>Alıcıya</a:t>
            </a:r>
            <a:r>
              <a:rPr lang="en-US" dirty="0"/>
              <a:t>  </a:t>
            </a:r>
            <a:r>
              <a:rPr lang="en-US" dirty="0" err="1"/>
              <a:t>ayrı-ayrılıqda</a:t>
            </a:r>
            <a:r>
              <a:rPr lang="en-US" dirty="0"/>
              <a:t>  “</a:t>
            </a:r>
            <a:r>
              <a:rPr lang="en-US" dirty="0" err="1"/>
              <a:t>Tərəf</a:t>
            </a:r>
            <a:r>
              <a:rPr lang="en-US" dirty="0"/>
              <a:t>”,  </a:t>
            </a:r>
            <a:r>
              <a:rPr lang="en-US" dirty="0" err="1"/>
              <a:t>birlikdə</a:t>
            </a:r>
            <a:r>
              <a:rPr lang="en-US" dirty="0"/>
              <a:t>  </a:t>
            </a:r>
            <a:r>
              <a:rPr lang="en-US" dirty="0" err="1"/>
              <a:t>isə</a:t>
            </a:r>
            <a:r>
              <a:rPr lang="en-US" dirty="0"/>
              <a:t>  “</a:t>
            </a:r>
            <a:r>
              <a:rPr lang="en-US" dirty="0" err="1"/>
              <a:t>Tərəflər</a:t>
            </a:r>
            <a:r>
              <a:rPr lang="en-US" dirty="0"/>
              <a:t>” </a:t>
            </a:r>
            <a:r>
              <a:rPr lang="en-US" dirty="0" err="1"/>
              <a:t>kimi</a:t>
            </a:r>
            <a:r>
              <a:rPr lang="en-US" dirty="0"/>
              <a:t> </a:t>
            </a:r>
            <a:r>
              <a:rPr lang="en-US" dirty="0" err="1"/>
              <a:t>istinad</a:t>
            </a:r>
            <a:r>
              <a:rPr lang="en-US" dirty="0"/>
              <a:t> </a:t>
            </a:r>
            <a:r>
              <a:rPr lang="en-US" dirty="0" err="1"/>
              <a:t>edilə</a:t>
            </a:r>
            <a:r>
              <a:rPr lang="en-US" dirty="0"/>
              <a:t> </a:t>
            </a:r>
            <a:r>
              <a:rPr lang="en-US" dirty="0" err="1"/>
              <a:t>bilər</a:t>
            </a:r>
            <a:r>
              <a:rPr lang="en-US" dirty="0"/>
              <a:t>. </a:t>
            </a:r>
          </a:p>
          <a:p>
            <a:pPr marL="342900" indent="-342900">
              <a:buFont typeface="+mj-lt"/>
              <a:buAutoNum type="arabicPeriod"/>
            </a:pPr>
            <a:r>
              <a:rPr lang="en-US" dirty="0"/>
              <a:t> Bu  </a:t>
            </a:r>
            <a:r>
              <a:rPr lang="en-US" dirty="0" err="1"/>
              <a:t>Müqavilədəki</a:t>
            </a:r>
            <a:r>
              <a:rPr lang="en-US" dirty="0"/>
              <a:t>  </a:t>
            </a:r>
            <a:r>
              <a:rPr lang="en-US" dirty="0" err="1"/>
              <a:t>maddələrin</a:t>
            </a:r>
            <a:r>
              <a:rPr lang="en-US" dirty="0"/>
              <a:t>  </a:t>
            </a:r>
            <a:r>
              <a:rPr lang="en-US" dirty="0" err="1"/>
              <a:t>başlıqları</a:t>
            </a:r>
            <a:r>
              <a:rPr lang="en-US" dirty="0"/>
              <a:t>  Tərəflərin  </a:t>
            </a:r>
            <a:r>
              <a:rPr lang="en-US" dirty="0" err="1"/>
              <a:t>rahatlığı</a:t>
            </a:r>
            <a:r>
              <a:rPr lang="en-US" dirty="0"/>
              <a:t>  </a:t>
            </a:r>
            <a:r>
              <a:rPr lang="en-US" dirty="0" err="1"/>
              <a:t>üçündür</a:t>
            </a:r>
            <a:r>
              <a:rPr lang="en-US" dirty="0"/>
              <a:t>  </a:t>
            </a:r>
            <a:r>
              <a:rPr lang="en-US" dirty="0" err="1"/>
              <a:t>və</a:t>
            </a:r>
            <a:r>
              <a:rPr lang="en-US" dirty="0"/>
              <a:t> </a:t>
            </a:r>
            <a:r>
              <a:rPr lang="en-US" dirty="0" err="1"/>
              <a:t>Müqavilənin</a:t>
            </a:r>
            <a:r>
              <a:rPr lang="en-US" dirty="0"/>
              <a:t> </a:t>
            </a:r>
            <a:r>
              <a:rPr lang="en-US" dirty="0" err="1"/>
              <a:t>hər</a:t>
            </a:r>
            <a:r>
              <a:rPr lang="en-US" dirty="0"/>
              <a:t> </a:t>
            </a:r>
            <a:r>
              <a:rPr lang="en-US" dirty="0" err="1"/>
              <a:t>hansı</a:t>
            </a:r>
            <a:r>
              <a:rPr lang="en-US" dirty="0"/>
              <a:t> </a:t>
            </a:r>
            <a:r>
              <a:rPr lang="en-US" dirty="0" err="1"/>
              <a:t>müddəasının</a:t>
            </a:r>
            <a:r>
              <a:rPr lang="en-US" dirty="0"/>
              <a:t> </a:t>
            </a:r>
            <a:r>
              <a:rPr lang="en-US" dirty="0" err="1"/>
              <a:t>təfsir</a:t>
            </a:r>
            <a:r>
              <a:rPr lang="en-US" dirty="0"/>
              <a:t> </a:t>
            </a:r>
            <a:r>
              <a:rPr lang="en-US" dirty="0" err="1"/>
              <a:t>olunmasında</a:t>
            </a:r>
            <a:r>
              <a:rPr lang="en-US" dirty="0"/>
              <a:t> </a:t>
            </a:r>
            <a:r>
              <a:rPr lang="en-US" dirty="0" err="1"/>
              <a:t>rol</a:t>
            </a:r>
            <a:r>
              <a:rPr lang="en-US" dirty="0"/>
              <a:t> </a:t>
            </a:r>
            <a:r>
              <a:rPr lang="en-US" dirty="0" err="1"/>
              <a:t>oynaya</a:t>
            </a:r>
            <a:r>
              <a:rPr lang="en-US" dirty="0"/>
              <a:t> </a:t>
            </a:r>
            <a:r>
              <a:rPr lang="en-US" dirty="0" err="1"/>
              <a:t>bilməz</a:t>
            </a:r>
            <a:r>
              <a:rPr lang="en-US" dirty="0"/>
              <a:t>. </a:t>
            </a:r>
          </a:p>
          <a:p>
            <a:pPr marL="342900" indent="-342900">
              <a:buFont typeface="+mj-lt"/>
              <a:buAutoNum type="arabicPeriod"/>
            </a:pPr>
            <a:r>
              <a:rPr lang="en-US" dirty="0"/>
              <a:t> </a:t>
            </a:r>
            <a:r>
              <a:rPr lang="en-US" dirty="0" err="1"/>
              <a:t>Kontekstdən</a:t>
            </a:r>
            <a:r>
              <a:rPr lang="en-US" dirty="0"/>
              <a:t> </a:t>
            </a:r>
            <a:r>
              <a:rPr lang="en-US" dirty="0" err="1"/>
              <a:t>ayrı</a:t>
            </a:r>
            <a:r>
              <a:rPr lang="en-US" dirty="0"/>
              <a:t> </a:t>
            </a:r>
            <a:r>
              <a:rPr lang="en-US" dirty="0" err="1"/>
              <a:t>qaydanın</a:t>
            </a:r>
            <a:r>
              <a:rPr lang="en-US" dirty="0"/>
              <a:t> </a:t>
            </a:r>
            <a:r>
              <a:rPr lang="en-US" dirty="0" err="1"/>
              <a:t>irəli</a:t>
            </a:r>
            <a:r>
              <a:rPr lang="en-US" dirty="0"/>
              <a:t> </a:t>
            </a:r>
            <a:r>
              <a:rPr lang="en-US" dirty="0" err="1"/>
              <a:t>gəldiyi</a:t>
            </a:r>
            <a:r>
              <a:rPr lang="en-US" dirty="0"/>
              <a:t> </a:t>
            </a:r>
            <a:r>
              <a:rPr lang="en-US" dirty="0" err="1"/>
              <a:t>hal</a:t>
            </a:r>
            <a:r>
              <a:rPr lang="en-US" dirty="0"/>
              <a:t> </a:t>
            </a:r>
            <a:r>
              <a:rPr lang="en-US" dirty="0" err="1"/>
              <a:t>istisna</a:t>
            </a:r>
            <a:r>
              <a:rPr lang="en-US" dirty="0"/>
              <a:t> </a:t>
            </a:r>
            <a:r>
              <a:rPr lang="en-US" dirty="0" err="1"/>
              <a:t>olmaqla</a:t>
            </a:r>
            <a:r>
              <a:rPr lang="en-US" dirty="0"/>
              <a:t>, </a:t>
            </a:r>
            <a:r>
              <a:rPr lang="en-US" dirty="0" err="1"/>
              <a:t>tək</a:t>
            </a:r>
            <a:r>
              <a:rPr lang="en-US" dirty="0"/>
              <a:t> </a:t>
            </a:r>
            <a:r>
              <a:rPr lang="en-US" dirty="0" err="1"/>
              <a:t>halında</a:t>
            </a:r>
            <a:r>
              <a:rPr lang="en-US" dirty="0"/>
              <a:t> </a:t>
            </a:r>
            <a:r>
              <a:rPr lang="en-US" dirty="0" err="1"/>
              <a:t>istifadə</a:t>
            </a:r>
            <a:r>
              <a:rPr lang="en-US" dirty="0"/>
              <a:t> </a:t>
            </a:r>
            <a:r>
              <a:rPr lang="en-US" dirty="0" err="1"/>
              <a:t>olunan</a:t>
            </a:r>
            <a:r>
              <a:rPr lang="en-US" dirty="0"/>
              <a:t> </a:t>
            </a:r>
            <a:r>
              <a:rPr lang="en-US" dirty="0" err="1"/>
              <a:t>sözlərə</a:t>
            </a:r>
            <a:r>
              <a:rPr lang="en-US" dirty="0"/>
              <a:t> </a:t>
            </a:r>
            <a:r>
              <a:rPr lang="en-US" dirty="0" err="1"/>
              <a:t>onların</a:t>
            </a:r>
            <a:r>
              <a:rPr lang="en-US" dirty="0"/>
              <a:t> </a:t>
            </a:r>
            <a:r>
              <a:rPr lang="en-US" dirty="0" err="1"/>
              <a:t>cəm</a:t>
            </a:r>
            <a:r>
              <a:rPr lang="en-US" dirty="0"/>
              <a:t> </a:t>
            </a:r>
            <a:r>
              <a:rPr lang="en-US" dirty="0" err="1"/>
              <a:t>halından</a:t>
            </a:r>
            <a:r>
              <a:rPr lang="en-US" dirty="0"/>
              <a:t> </a:t>
            </a:r>
            <a:r>
              <a:rPr lang="en-US" dirty="0" err="1"/>
              <a:t>olan</a:t>
            </a:r>
            <a:r>
              <a:rPr lang="en-US" dirty="0"/>
              <a:t> </a:t>
            </a:r>
            <a:r>
              <a:rPr lang="en-US" dirty="0" err="1"/>
              <a:t>formaları</a:t>
            </a:r>
            <a:r>
              <a:rPr lang="en-US" dirty="0"/>
              <a:t> da </a:t>
            </a:r>
            <a:r>
              <a:rPr lang="en-US" dirty="0" err="1"/>
              <a:t>daxildir</a:t>
            </a:r>
            <a:r>
              <a:rPr lang="en-US" dirty="0"/>
              <a:t> </a:t>
            </a:r>
            <a:r>
              <a:rPr lang="en-US" dirty="0" err="1"/>
              <a:t>və</a:t>
            </a:r>
            <a:r>
              <a:rPr lang="en-US" dirty="0"/>
              <a:t> </a:t>
            </a:r>
            <a:r>
              <a:rPr lang="en-US" dirty="0" err="1"/>
              <a:t>cəm</a:t>
            </a:r>
            <a:r>
              <a:rPr lang="en-US" dirty="0"/>
              <a:t> </a:t>
            </a:r>
            <a:r>
              <a:rPr lang="en-US" dirty="0" err="1"/>
              <a:t>halında</a:t>
            </a:r>
            <a:r>
              <a:rPr lang="en-US" dirty="0"/>
              <a:t> </a:t>
            </a:r>
            <a:r>
              <a:rPr lang="en-US" dirty="0" err="1"/>
              <a:t>istifadə</a:t>
            </a:r>
            <a:r>
              <a:rPr lang="en-US" dirty="0"/>
              <a:t> </a:t>
            </a:r>
            <a:r>
              <a:rPr lang="en-US" dirty="0" err="1"/>
              <a:t>olunan</a:t>
            </a:r>
            <a:r>
              <a:rPr lang="en-US" dirty="0"/>
              <a:t> </a:t>
            </a:r>
            <a:r>
              <a:rPr lang="en-US" dirty="0" err="1"/>
              <a:t>sözlərə</a:t>
            </a:r>
            <a:r>
              <a:rPr lang="en-US" dirty="0"/>
              <a:t> </a:t>
            </a:r>
            <a:r>
              <a:rPr lang="en-US" dirty="0" err="1"/>
              <a:t>onların</a:t>
            </a:r>
            <a:r>
              <a:rPr lang="en-US" dirty="0"/>
              <a:t> </a:t>
            </a:r>
            <a:r>
              <a:rPr lang="en-US" dirty="0" err="1"/>
              <a:t>tək</a:t>
            </a:r>
            <a:r>
              <a:rPr lang="en-US" dirty="0"/>
              <a:t> </a:t>
            </a:r>
            <a:r>
              <a:rPr lang="en-US" dirty="0" err="1"/>
              <a:t>halında</a:t>
            </a:r>
            <a:r>
              <a:rPr lang="en-US" dirty="0"/>
              <a:t> </a:t>
            </a:r>
            <a:r>
              <a:rPr lang="en-US" dirty="0" err="1"/>
              <a:t>olan</a:t>
            </a:r>
            <a:r>
              <a:rPr lang="en-US" dirty="0"/>
              <a:t> </a:t>
            </a:r>
            <a:r>
              <a:rPr lang="en-US" dirty="0" err="1"/>
              <a:t>formaları</a:t>
            </a:r>
            <a:r>
              <a:rPr lang="en-US" dirty="0"/>
              <a:t> da </a:t>
            </a:r>
            <a:r>
              <a:rPr lang="en-US" dirty="0" err="1"/>
              <a:t>daxildir</a:t>
            </a:r>
            <a:r>
              <a:rPr lang="en-US" dirty="0"/>
              <a:t>.  </a:t>
            </a:r>
          </a:p>
          <a:p>
            <a:pPr marL="342900" indent="-342900">
              <a:buFont typeface="+mj-lt"/>
              <a:buAutoNum type="arabicPeriod"/>
            </a:pPr>
            <a:r>
              <a:rPr lang="en-US" dirty="0"/>
              <a:t>Bu  Müqavilədə  </a:t>
            </a:r>
            <a:r>
              <a:rPr lang="en-US" dirty="0" err="1"/>
              <a:t>hər</a:t>
            </a:r>
            <a:r>
              <a:rPr lang="en-US" dirty="0"/>
              <a:t>  </a:t>
            </a:r>
            <a:r>
              <a:rPr lang="en-US" dirty="0" err="1"/>
              <a:t>hansı</a:t>
            </a:r>
            <a:r>
              <a:rPr lang="en-US" dirty="0"/>
              <a:t>  </a:t>
            </a:r>
            <a:r>
              <a:rPr lang="en-US" dirty="0" err="1"/>
              <a:t>əlavələrə</a:t>
            </a:r>
            <a:r>
              <a:rPr lang="en-US" dirty="0"/>
              <a:t>  </a:t>
            </a:r>
            <a:r>
              <a:rPr lang="en-US" dirty="0" err="1"/>
              <a:t>və</a:t>
            </a:r>
            <a:r>
              <a:rPr lang="en-US" dirty="0"/>
              <a:t>  </a:t>
            </a:r>
            <a:r>
              <a:rPr lang="en-US" dirty="0" err="1"/>
              <a:t>ya</a:t>
            </a:r>
            <a:r>
              <a:rPr lang="en-US" dirty="0"/>
              <a:t>  </a:t>
            </a:r>
            <a:r>
              <a:rPr lang="en-US" dirty="0" err="1"/>
              <a:t>maddələrə</a:t>
            </a:r>
            <a:r>
              <a:rPr lang="en-US" dirty="0"/>
              <a:t>  </a:t>
            </a:r>
            <a:r>
              <a:rPr lang="en-US" dirty="0" err="1"/>
              <a:t>istinad</a:t>
            </a:r>
            <a:r>
              <a:rPr lang="en-US" dirty="0"/>
              <a:t>,  </a:t>
            </a:r>
            <a:r>
              <a:rPr lang="en-US" dirty="0" err="1"/>
              <a:t>bu</a:t>
            </a:r>
            <a:r>
              <a:rPr lang="en-US" dirty="0"/>
              <a:t>  </a:t>
            </a:r>
            <a:r>
              <a:rPr lang="en-US" dirty="0" err="1"/>
              <a:t>Müqavilənin</a:t>
            </a:r>
            <a:r>
              <a:rPr lang="en-US" dirty="0"/>
              <a:t> </a:t>
            </a:r>
            <a:r>
              <a:rPr lang="en-US" dirty="0" err="1"/>
              <a:t>əlavələrinə</a:t>
            </a:r>
            <a:r>
              <a:rPr lang="en-US" dirty="0"/>
              <a:t> </a:t>
            </a:r>
            <a:r>
              <a:rPr lang="en-US" dirty="0" err="1"/>
              <a:t>və</a:t>
            </a:r>
            <a:r>
              <a:rPr lang="en-US" dirty="0"/>
              <a:t> </a:t>
            </a:r>
            <a:r>
              <a:rPr lang="en-US" dirty="0" err="1"/>
              <a:t>maddələrinə</a:t>
            </a:r>
            <a:r>
              <a:rPr lang="en-US" dirty="0"/>
              <a:t> </a:t>
            </a:r>
            <a:r>
              <a:rPr lang="en-US" dirty="0" err="1"/>
              <a:t>istinaddır</a:t>
            </a:r>
            <a:r>
              <a:rPr lang="en-US" dirty="0"/>
              <a:t>. </a:t>
            </a:r>
          </a:p>
          <a:p>
            <a:pPr marL="342900" indent="-342900">
              <a:buFont typeface="+mj-lt"/>
              <a:buAutoNum type="arabicPeriod"/>
            </a:pPr>
            <a:r>
              <a:rPr lang="en-US" dirty="0" err="1"/>
              <a:t>Şəxs</a:t>
            </a:r>
            <a:r>
              <a:rPr lang="en-US" dirty="0"/>
              <a:t> </a:t>
            </a:r>
            <a:r>
              <a:rPr lang="en-US" dirty="0" err="1"/>
              <a:t>dedikdə</a:t>
            </a:r>
            <a:r>
              <a:rPr lang="en-US" dirty="0"/>
              <a:t> </a:t>
            </a:r>
            <a:r>
              <a:rPr lang="en-US" dirty="0" err="1"/>
              <a:t>istər</a:t>
            </a:r>
            <a:r>
              <a:rPr lang="en-US" dirty="0"/>
              <a:t> </a:t>
            </a:r>
            <a:r>
              <a:rPr lang="en-US" dirty="0" err="1"/>
              <a:t>hüquqi</a:t>
            </a:r>
            <a:r>
              <a:rPr lang="en-US" dirty="0"/>
              <a:t>, </a:t>
            </a:r>
            <a:r>
              <a:rPr lang="en-US" dirty="0" err="1"/>
              <a:t>istərsə</a:t>
            </a:r>
            <a:r>
              <a:rPr lang="en-US" dirty="0"/>
              <a:t> </a:t>
            </a:r>
            <a:r>
              <a:rPr lang="en-US" dirty="0" err="1"/>
              <a:t>də</a:t>
            </a:r>
            <a:r>
              <a:rPr lang="en-US" dirty="0"/>
              <a:t> </a:t>
            </a:r>
            <a:r>
              <a:rPr lang="en-US" dirty="0" err="1"/>
              <a:t>fiziki</a:t>
            </a:r>
            <a:r>
              <a:rPr lang="en-US" dirty="0"/>
              <a:t> </a:t>
            </a:r>
            <a:r>
              <a:rPr lang="en-US" dirty="0" err="1"/>
              <a:t>şəxs</a:t>
            </a:r>
            <a:r>
              <a:rPr lang="en-US" dirty="0"/>
              <a:t> </a:t>
            </a:r>
            <a:r>
              <a:rPr lang="en-US" dirty="0" err="1"/>
              <a:t>nəzərdə</a:t>
            </a:r>
            <a:r>
              <a:rPr lang="en-US" dirty="0"/>
              <a:t> </a:t>
            </a:r>
            <a:r>
              <a:rPr lang="en-US" dirty="0" err="1"/>
              <a:t>tutulur</a:t>
            </a:r>
            <a:r>
              <a:rPr lang="en-US" dirty="0"/>
              <a:t>. </a:t>
            </a:r>
            <a:endParaRPr lang="az-Latn-AZ" dirty="0"/>
          </a:p>
          <a:p>
            <a:pPr marL="342900" indent="-342900">
              <a:buFont typeface="+mj-lt"/>
              <a:buAutoNum type="arabicPeriod"/>
            </a:pPr>
            <a:r>
              <a:rPr lang="en-US" dirty="0"/>
              <a:t>Bu  Müqavilədə  “</a:t>
            </a:r>
            <a:r>
              <a:rPr lang="en-US" dirty="0" err="1"/>
              <a:t>daxildir</a:t>
            </a:r>
            <a:r>
              <a:rPr lang="en-US" dirty="0"/>
              <a:t>”  </a:t>
            </a:r>
            <a:r>
              <a:rPr lang="en-US" dirty="0" err="1"/>
              <a:t>və</a:t>
            </a:r>
            <a:r>
              <a:rPr lang="en-US" dirty="0"/>
              <a:t>  </a:t>
            </a:r>
            <a:r>
              <a:rPr lang="en-US" dirty="0" err="1"/>
              <a:t>ya</a:t>
            </a:r>
            <a:r>
              <a:rPr lang="en-US" dirty="0"/>
              <a:t>  “o  </a:t>
            </a:r>
            <a:r>
              <a:rPr lang="en-US" dirty="0" err="1"/>
              <a:t>cümlədən</a:t>
            </a:r>
            <a:r>
              <a:rPr lang="en-US" dirty="0"/>
              <a:t>”  </a:t>
            </a:r>
            <a:r>
              <a:rPr lang="en-US" dirty="0" err="1"/>
              <a:t>sözləri</a:t>
            </a:r>
            <a:r>
              <a:rPr lang="en-US" dirty="0"/>
              <a:t>  </a:t>
            </a:r>
            <a:r>
              <a:rPr lang="en-US" dirty="0" err="1"/>
              <a:t>heç</a:t>
            </a:r>
            <a:r>
              <a:rPr lang="en-US" dirty="0"/>
              <a:t>  </a:t>
            </a:r>
            <a:r>
              <a:rPr lang="en-US" dirty="0" err="1"/>
              <a:t>bir</a:t>
            </a:r>
            <a:r>
              <a:rPr lang="en-US" dirty="0"/>
              <a:t>  </a:t>
            </a:r>
            <a:r>
              <a:rPr lang="en-US" dirty="0" err="1"/>
              <a:t>məhdudiyyəti</a:t>
            </a:r>
            <a:r>
              <a:rPr lang="en-US" dirty="0"/>
              <a:t> </a:t>
            </a:r>
            <a:r>
              <a:rPr lang="en-US" dirty="0" err="1"/>
              <a:t>ehtiva</a:t>
            </a:r>
            <a:r>
              <a:rPr lang="en-US" dirty="0"/>
              <a:t> </a:t>
            </a:r>
            <a:r>
              <a:rPr lang="en-US" dirty="0" err="1"/>
              <a:t>etmir</a:t>
            </a:r>
            <a:r>
              <a:rPr lang="en-US" dirty="0"/>
              <a:t> </a:t>
            </a:r>
            <a:r>
              <a:rPr lang="en-US" dirty="0" err="1"/>
              <a:t>və</a:t>
            </a:r>
            <a:r>
              <a:rPr lang="en-US" dirty="0"/>
              <a:t> “</a:t>
            </a:r>
            <a:r>
              <a:rPr lang="en-US" dirty="0" err="1"/>
              <a:t>məhdudiyyət</a:t>
            </a:r>
            <a:r>
              <a:rPr lang="en-US" dirty="0"/>
              <a:t> </a:t>
            </a:r>
            <a:r>
              <a:rPr lang="en-US" dirty="0" err="1"/>
              <a:t>qoyulmadan</a:t>
            </a:r>
            <a:r>
              <a:rPr lang="en-US" dirty="0"/>
              <a:t>, </a:t>
            </a:r>
            <a:r>
              <a:rPr lang="en-US" dirty="0" err="1"/>
              <a:t>daxildir</a:t>
            </a:r>
            <a:r>
              <a:rPr lang="en-US" dirty="0"/>
              <a:t>” </a:t>
            </a:r>
            <a:r>
              <a:rPr lang="en-US" dirty="0" err="1"/>
              <a:t>və</a:t>
            </a:r>
            <a:r>
              <a:rPr lang="en-US" dirty="0"/>
              <a:t> </a:t>
            </a:r>
            <a:r>
              <a:rPr lang="en-US" dirty="0" err="1"/>
              <a:t>ya</a:t>
            </a:r>
            <a:r>
              <a:rPr lang="en-US" dirty="0"/>
              <a:t> “o </a:t>
            </a:r>
            <a:r>
              <a:rPr lang="en-US" dirty="0" err="1"/>
              <a:t>cümlədən</a:t>
            </a:r>
            <a:r>
              <a:rPr lang="en-US" dirty="0"/>
              <a:t> (</a:t>
            </a:r>
            <a:r>
              <a:rPr lang="en-US" dirty="0" err="1"/>
              <a:t>ancaq</a:t>
            </a:r>
            <a:r>
              <a:rPr lang="en-US" dirty="0"/>
              <a:t> </a:t>
            </a:r>
            <a:r>
              <a:rPr lang="en-US" dirty="0" err="1"/>
              <a:t>bunlarla</a:t>
            </a:r>
            <a:r>
              <a:rPr lang="en-US" dirty="0"/>
              <a:t> </a:t>
            </a:r>
            <a:r>
              <a:rPr lang="en-US" dirty="0" err="1"/>
              <a:t>məhdudlşmadan</a:t>
            </a:r>
            <a:r>
              <a:rPr lang="en-US" dirty="0"/>
              <a:t>)” </a:t>
            </a:r>
            <a:r>
              <a:rPr lang="en-US" dirty="0" err="1"/>
              <a:t>kimi</a:t>
            </a:r>
            <a:r>
              <a:rPr lang="en-US" dirty="0"/>
              <a:t> </a:t>
            </a:r>
            <a:r>
              <a:rPr lang="en-US" dirty="0" err="1"/>
              <a:t>başa</a:t>
            </a:r>
            <a:r>
              <a:rPr lang="en-US" dirty="0"/>
              <a:t> </a:t>
            </a:r>
            <a:r>
              <a:rPr lang="en-US" dirty="0" err="1"/>
              <a:t>düşülməlidir</a:t>
            </a:r>
            <a:r>
              <a:rPr lang="en-US" dirty="0"/>
              <a:t>.  </a:t>
            </a:r>
          </a:p>
          <a:p>
            <a:pPr marL="342900" indent="-342900">
              <a:buFont typeface="+mj-lt"/>
              <a:buAutoNum type="arabicPeriod"/>
            </a:pPr>
            <a:r>
              <a:rPr lang="en-US" dirty="0" err="1"/>
              <a:t>Hər</a:t>
            </a:r>
            <a:r>
              <a:rPr lang="en-US" dirty="0"/>
              <a:t>  </a:t>
            </a:r>
            <a:r>
              <a:rPr lang="en-US" dirty="0" err="1"/>
              <a:t>hansı</a:t>
            </a:r>
            <a:r>
              <a:rPr lang="en-US" dirty="0"/>
              <a:t>  </a:t>
            </a:r>
            <a:r>
              <a:rPr lang="en-US" dirty="0" err="1"/>
              <a:t>Tərəfin</a:t>
            </a:r>
            <a:r>
              <a:rPr lang="en-US" dirty="0"/>
              <a:t>  </a:t>
            </a:r>
            <a:r>
              <a:rPr lang="en-US" dirty="0" err="1"/>
              <a:t>bu</a:t>
            </a:r>
            <a:r>
              <a:rPr lang="en-US" dirty="0"/>
              <a:t>  Müqavilədə  </a:t>
            </a:r>
            <a:r>
              <a:rPr lang="en-US" dirty="0" err="1"/>
              <a:t>nəzərdə</a:t>
            </a:r>
            <a:r>
              <a:rPr lang="en-US" dirty="0"/>
              <a:t>  </a:t>
            </a:r>
            <a:r>
              <a:rPr lang="en-US" dirty="0" err="1"/>
              <a:t>tutulan</a:t>
            </a:r>
            <a:r>
              <a:rPr lang="en-US" dirty="0"/>
              <a:t>  </a:t>
            </a:r>
            <a:r>
              <a:rPr lang="en-US" dirty="0" err="1"/>
              <a:t>öhdəliklərinin</a:t>
            </a:r>
            <a:r>
              <a:rPr lang="en-US" dirty="0"/>
              <a:t>  </a:t>
            </a:r>
            <a:r>
              <a:rPr lang="en-US" dirty="0" err="1"/>
              <a:t>icra</a:t>
            </a:r>
            <a:r>
              <a:rPr lang="en-US" dirty="0"/>
              <a:t>  </a:t>
            </a:r>
            <a:r>
              <a:rPr lang="en-US" dirty="0" err="1"/>
              <a:t>etməsi</a:t>
            </a:r>
            <a:r>
              <a:rPr lang="en-US" dirty="0"/>
              <a:t> </a:t>
            </a:r>
            <a:r>
              <a:rPr lang="en-US" dirty="0" err="1"/>
              <a:t>öhdəliyi</a:t>
            </a:r>
            <a:r>
              <a:rPr lang="en-US" dirty="0"/>
              <a:t> </a:t>
            </a:r>
            <a:r>
              <a:rPr lang="en-US" dirty="0" err="1"/>
              <a:t>həmçinin</a:t>
            </a:r>
            <a:r>
              <a:rPr lang="en-US" dirty="0"/>
              <a:t> </a:t>
            </a:r>
            <a:r>
              <a:rPr lang="en-US" dirty="0" err="1"/>
              <a:t>öhdəliklərin</a:t>
            </a:r>
            <a:r>
              <a:rPr lang="en-US" dirty="0"/>
              <a:t> </a:t>
            </a:r>
            <a:r>
              <a:rPr lang="en-US" dirty="0" err="1"/>
              <a:t>icrası</a:t>
            </a:r>
            <a:r>
              <a:rPr lang="en-US" dirty="0"/>
              <a:t> </a:t>
            </a:r>
            <a:r>
              <a:rPr lang="en-US" dirty="0" err="1"/>
              <a:t>üçün</a:t>
            </a:r>
            <a:r>
              <a:rPr lang="en-US" dirty="0"/>
              <a:t>  </a:t>
            </a:r>
            <a:r>
              <a:rPr lang="en-US" dirty="0" err="1"/>
              <a:t>zəruri</a:t>
            </a:r>
            <a:r>
              <a:rPr lang="en-US" dirty="0"/>
              <a:t> </a:t>
            </a:r>
            <a:r>
              <a:rPr lang="en-US" dirty="0" err="1"/>
              <a:t>olan</a:t>
            </a:r>
            <a:r>
              <a:rPr lang="en-US" dirty="0"/>
              <a:t> </a:t>
            </a:r>
            <a:r>
              <a:rPr lang="en-US" dirty="0" err="1"/>
              <a:t>sənədlərin</a:t>
            </a:r>
            <a:r>
              <a:rPr lang="en-US" dirty="0"/>
              <a:t> </a:t>
            </a:r>
            <a:r>
              <a:rPr lang="en-US" dirty="0" err="1"/>
              <a:t>imzalanması</a:t>
            </a:r>
            <a:r>
              <a:rPr lang="en-US" dirty="0"/>
              <a:t>, </a:t>
            </a:r>
            <a:r>
              <a:rPr lang="en-US" dirty="0" err="1"/>
              <a:t>təqdim</a:t>
            </a:r>
            <a:r>
              <a:rPr lang="en-US" dirty="0"/>
              <a:t>  </a:t>
            </a:r>
            <a:r>
              <a:rPr lang="en-US" dirty="0" err="1"/>
              <a:t>edilməsi</a:t>
            </a:r>
            <a:r>
              <a:rPr lang="en-US" dirty="0"/>
              <a:t>  </a:t>
            </a:r>
            <a:r>
              <a:rPr lang="en-US" dirty="0" err="1"/>
              <a:t>və</a:t>
            </a:r>
            <a:r>
              <a:rPr lang="en-US" dirty="0"/>
              <a:t>  </a:t>
            </a:r>
            <a:r>
              <a:rPr lang="en-US" dirty="0" err="1"/>
              <a:t>ya</a:t>
            </a:r>
            <a:r>
              <a:rPr lang="en-US" dirty="0"/>
              <a:t>  </a:t>
            </a:r>
            <a:r>
              <a:rPr lang="en-US" dirty="0" err="1"/>
              <a:t>əldə</a:t>
            </a:r>
            <a:r>
              <a:rPr lang="en-US" dirty="0"/>
              <a:t>  </a:t>
            </a:r>
            <a:r>
              <a:rPr lang="en-US" dirty="0" err="1"/>
              <a:t>edilməsi</a:t>
            </a:r>
            <a:r>
              <a:rPr lang="en-US" dirty="0"/>
              <a:t>  </a:t>
            </a:r>
            <a:r>
              <a:rPr lang="en-US" dirty="0" err="1"/>
              <a:t>və</a:t>
            </a:r>
            <a:r>
              <a:rPr lang="en-US" dirty="0"/>
              <a:t>  </a:t>
            </a:r>
            <a:r>
              <a:rPr lang="en-US" dirty="0" err="1"/>
              <a:t>digər</a:t>
            </a:r>
            <a:r>
              <a:rPr lang="en-US" dirty="0"/>
              <a:t>  </a:t>
            </a:r>
            <a:r>
              <a:rPr lang="en-US" dirty="0" err="1"/>
              <a:t>zəruri</a:t>
            </a:r>
            <a:r>
              <a:rPr lang="en-US" dirty="0"/>
              <a:t>  </a:t>
            </a:r>
            <a:r>
              <a:rPr lang="en-US" dirty="0" err="1"/>
              <a:t>olan</a:t>
            </a:r>
            <a:r>
              <a:rPr lang="en-US" dirty="0"/>
              <a:t>  </a:t>
            </a:r>
            <a:r>
              <a:rPr lang="en-US" dirty="0" err="1"/>
              <a:t>hərəkətlərin</a:t>
            </a:r>
            <a:r>
              <a:rPr lang="en-US" dirty="0"/>
              <a:t>  </a:t>
            </a:r>
            <a:r>
              <a:rPr lang="en-US" dirty="0" err="1"/>
              <a:t>yerinə</a:t>
            </a:r>
            <a:r>
              <a:rPr lang="en-US" dirty="0"/>
              <a:t> </a:t>
            </a:r>
            <a:r>
              <a:rPr lang="en-US" dirty="0" err="1"/>
              <a:t>yetirilməsi</a:t>
            </a:r>
            <a:r>
              <a:rPr lang="en-US" dirty="0"/>
              <a:t> </a:t>
            </a:r>
            <a:r>
              <a:rPr lang="en-US" dirty="0" err="1"/>
              <a:t>öhdəliyini</a:t>
            </a:r>
            <a:r>
              <a:rPr lang="en-US" dirty="0"/>
              <a:t> </a:t>
            </a:r>
            <a:r>
              <a:rPr lang="en-US" dirty="0" err="1"/>
              <a:t>də</a:t>
            </a:r>
            <a:r>
              <a:rPr lang="en-US" dirty="0"/>
              <a:t> </a:t>
            </a:r>
            <a:r>
              <a:rPr lang="en-US" dirty="0" err="1"/>
              <a:t>ehtiva</a:t>
            </a:r>
            <a:r>
              <a:rPr lang="en-US" dirty="0"/>
              <a:t> </a:t>
            </a:r>
            <a:r>
              <a:rPr lang="en-US" dirty="0" err="1"/>
              <a:t>edir</a:t>
            </a:r>
            <a:r>
              <a:rPr lang="en-US" dirty="0"/>
              <a:t>. </a:t>
            </a:r>
            <a:endParaRPr lang="az-Latn-AZ" dirty="0"/>
          </a:p>
          <a:p>
            <a:r>
              <a:rPr lang="az-Latn-AZ" dirty="0"/>
              <a:t>Bu cür maddələr konkretlik və dəqiqlik üçün istifadə olunur.</a:t>
            </a:r>
            <a:endParaRPr lang="en-US" dirty="0"/>
          </a:p>
        </p:txBody>
      </p:sp>
    </p:spTree>
    <p:extLst>
      <p:ext uri="{BB962C8B-B14F-4D97-AF65-F5344CB8AC3E}">
        <p14:creationId xmlns:p14="http://schemas.microsoft.com/office/powerpoint/2010/main" val="137642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Müqavilənin </a:t>
            </a:r>
            <a:r>
              <a:rPr lang="en-US" dirty="0" err="1"/>
              <a:t>Predmeti</a:t>
            </a:r>
            <a:r>
              <a:rPr lang="en-US" dirty="0"/>
              <a:t> </a:t>
            </a:r>
          </a:p>
        </p:txBody>
      </p:sp>
      <p:sp>
        <p:nvSpPr>
          <p:cNvPr id="3" name="Content Placeholder 2"/>
          <p:cNvSpPr>
            <a:spLocks noGrp="1"/>
          </p:cNvSpPr>
          <p:nvPr>
            <p:ph idx="1"/>
          </p:nvPr>
        </p:nvSpPr>
        <p:spPr>
          <a:xfrm>
            <a:off x="834501" y="2103120"/>
            <a:ext cx="10290699" cy="4244414"/>
          </a:xfrm>
        </p:spPr>
        <p:txBody>
          <a:bodyPr>
            <a:normAutofit fontScale="85000" lnSpcReduction="20000"/>
          </a:bodyPr>
          <a:lstStyle/>
          <a:p>
            <a:r>
              <a:rPr lang="en-US" dirty="0" err="1"/>
              <a:t>Hər</a:t>
            </a:r>
            <a:r>
              <a:rPr lang="en-US" dirty="0"/>
              <a:t>  </a:t>
            </a:r>
            <a:r>
              <a:rPr lang="en-US" dirty="0" err="1"/>
              <a:t>bir</a:t>
            </a:r>
            <a:r>
              <a:rPr lang="en-US" dirty="0"/>
              <a:t>  </a:t>
            </a:r>
            <a:r>
              <a:rPr lang="en-US" dirty="0" err="1"/>
              <a:t>müqavilənin</a:t>
            </a:r>
            <a:r>
              <a:rPr lang="en-US" dirty="0"/>
              <a:t>  </a:t>
            </a:r>
            <a:r>
              <a:rPr lang="en-US" dirty="0" err="1"/>
              <a:t>predmeti</a:t>
            </a:r>
            <a:r>
              <a:rPr lang="en-US" dirty="0"/>
              <a:t>  </a:t>
            </a:r>
            <a:r>
              <a:rPr lang="en-US" dirty="0" err="1"/>
              <a:t>olmalıdır</a:t>
            </a:r>
            <a:r>
              <a:rPr lang="en-US" dirty="0"/>
              <a:t>.      </a:t>
            </a:r>
            <a:r>
              <a:rPr lang="en-US" dirty="0" err="1"/>
              <a:t>Müqavilənin</a:t>
            </a:r>
            <a:r>
              <a:rPr lang="en-US" dirty="0"/>
              <a:t>  </a:t>
            </a:r>
            <a:r>
              <a:rPr lang="en-US" dirty="0" err="1"/>
              <a:t>predmetini</a:t>
            </a:r>
            <a:r>
              <a:rPr lang="en-US" dirty="0"/>
              <a:t>  </a:t>
            </a:r>
            <a:r>
              <a:rPr lang="en-US" dirty="0" err="1"/>
              <a:t>yazan</a:t>
            </a:r>
            <a:r>
              <a:rPr lang="en-US" dirty="0"/>
              <a:t>  zaman </a:t>
            </a:r>
            <a:r>
              <a:rPr lang="en-US" dirty="0" err="1"/>
              <a:t>aşağıdakıları</a:t>
            </a:r>
            <a:r>
              <a:rPr lang="en-US" dirty="0"/>
              <a:t> </a:t>
            </a:r>
            <a:r>
              <a:rPr lang="en-US" dirty="0" err="1"/>
              <a:t>nəzərə</a:t>
            </a:r>
            <a:r>
              <a:rPr lang="en-US" dirty="0"/>
              <a:t> </a:t>
            </a:r>
            <a:r>
              <a:rPr lang="en-US" dirty="0" err="1"/>
              <a:t>almağınız</a:t>
            </a:r>
            <a:r>
              <a:rPr lang="en-US" dirty="0"/>
              <a:t> </a:t>
            </a:r>
            <a:r>
              <a:rPr lang="en-US" dirty="0" err="1"/>
              <a:t>tövsiyyə</a:t>
            </a:r>
            <a:r>
              <a:rPr lang="en-US" dirty="0"/>
              <a:t> </a:t>
            </a:r>
            <a:r>
              <a:rPr lang="en-US" dirty="0" err="1"/>
              <a:t>olunur</a:t>
            </a:r>
            <a:r>
              <a:rPr lang="en-US" dirty="0"/>
              <a:t>: </a:t>
            </a:r>
          </a:p>
          <a:p>
            <a:r>
              <a:rPr lang="en-US" dirty="0"/>
              <a:t>(a)   </a:t>
            </a:r>
            <a:r>
              <a:rPr lang="en-US" dirty="0" err="1"/>
              <a:t>Müqavilənin</a:t>
            </a:r>
            <a:r>
              <a:rPr lang="en-US" dirty="0"/>
              <a:t> </a:t>
            </a:r>
            <a:r>
              <a:rPr lang="en-US" dirty="0" err="1"/>
              <a:t>predmeti</a:t>
            </a:r>
            <a:r>
              <a:rPr lang="en-US" dirty="0"/>
              <a:t> </a:t>
            </a:r>
            <a:r>
              <a:rPr lang="en-US" dirty="0" err="1"/>
              <a:t>aydın</a:t>
            </a:r>
            <a:r>
              <a:rPr lang="en-US" dirty="0"/>
              <a:t> </a:t>
            </a:r>
            <a:r>
              <a:rPr lang="en-US" dirty="0" err="1"/>
              <a:t>olmalıdır</a:t>
            </a:r>
            <a:r>
              <a:rPr lang="en-US" dirty="0"/>
              <a:t>.  </a:t>
            </a:r>
            <a:r>
              <a:rPr lang="en-US" dirty="0" err="1"/>
              <a:t>Əks</a:t>
            </a:r>
            <a:r>
              <a:rPr lang="en-US" dirty="0"/>
              <a:t> </a:t>
            </a:r>
            <a:r>
              <a:rPr lang="en-US" dirty="0" err="1"/>
              <a:t>təqdirdə</a:t>
            </a:r>
            <a:r>
              <a:rPr lang="en-US" dirty="0"/>
              <a:t> </a:t>
            </a:r>
            <a:r>
              <a:rPr lang="en-US" dirty="0" err="1"/>
              <a:t>məhkəmə</a:t>
            </a:r>
            <a:r>
              <a:rPr lang="en-US" dirty="0"/>
              <a:t> </a:t>
            </a:r>
            <a:r>
              <a:rPr lang="en-US" dirty="0" err="1"/>
              <a:t>qərara</a:t>
            </a:r>
            <a:r>
              <a:rPr lang="en-US" dirty="0"/>
              <a:t> </a:t>
            </a:r>
            <a:r>
              <a:rPr lang="en-US" dirty="0" err="1"/>
              <a:t>gələ</a:t>
            </a:r>
            <a:r>
              <a:rPr lang="en-US" dirty="0"/>
              <a:t> </a:t>
            </a:r>
            <a:r>
              <a:rPr lang="en-US" dirty="0" err="1"/>
              <a:t>bilər</a:t>
            </a:r>
            <a:r>
              <a:rPr lang="en-US" dirty="0"/>
              <a:t> ki, </a:t>
            </a:r>
            <a:r>
              <a:rPr lang="en-US" dirty="0" err="1"/>
              <a:t>tərəflər</a:t>
            </a:r>
            <a:r>
              <a:rPr lang="en-US" dirty="0"/>
              <a:t> </a:t>
            </a:r>
            <a:r>
              <a:rPr lang="en-US" dirty="0" err="1"/>
              <a:t>arasında</a:t>
            </a:r>
            <a:r>
              <a:rPr lang="en-US" dirty="0"/>
              <a:t> </a:t>
            </a:r>
            <a:r>
              <a:rPr lang="en-US" dirty="0" err="1"/>
              <a:t>müqavilə</a:t>
            </a:r>
            <a:r>
              <a:rPr lang="en-US" dirty="0"/>
              <a:t> </a:t>
            </a:r>
            <a:r>
              <a:rPr lang="en-US" dirty="0" err="1"/>
              <a:t>mövcud</a:t>
            </a:r>
            <a:r>
              <a:rPr lang="en-US" dirty="0"/>
              <a:t> </a:t>
            </a:r>
            <a:r>
              <a:rPr lang="en-US" dirty="0" err="1"/>
              <a:t>deyildir</a:t>
            </a:r>
            <a:r>
              <a:rPr lang="en-US" dirty="0"/>
              <a:t>.  </a:t>
            </a:r>
            <a:r>
              <a:rPr lang="en-US" dirty="0" err="1"/>
              <a:t>Bəzən</a:t>
            </a:r>
            <a:r>
              <a:rPr lang="en-US" dirty="0"/>
              <a:t> </a:t>
            </a:r>
            <a:r>
              <a:rPr lang="en-US" dirty="0" err="1"/>
              <a:t>müqavilənin</a:t>
            </a:r>
            <a:r>
              <a:rPr lang="en-US" dirty="0"/>
              <a:t> </a:t>
            </a:r>
            <a:r>
              <a:rPr lang="en-US" dirty="0" err="1"/>
              <a:t>predmetini</a:t>
            </a:r>
            <a:r>
              <a:rPr lang="en-US" dirty="0"/>
              <a:t> </a:t>
            </a:r>
            <a:r>
              <a:rPr lang="en-US" dirty="0" err="1"/>
              <a:t>bir</a:t>
            </a:r>
            <a:r>
              <a:rPr lang="en-US" dirty="0"/>
              <a:t> </a:t>
            </a:r>
            <a:r>
              <a:rPr lang="en-US" dirty="0" err="1"/>
              <a:t>cümlə</a:t>
            </a:r>
            <a:r>
              <a:rPr lang="en-US" dirty="0"/>
              <a:t> </a:t>
            </a:r>
            <a:r>
              <a:rPr lang="en-US" dirty="0" err="1"/>
              <a:t>ilə</a:t>
            </a:r>
            <a:r>
              <a:rPr lang="en-US" dirty="0"/>
              <a:t> </a:t>
            </a:r>
            <a:r>
              <a:rPr lang="en-US" dirty="0" err="1"/>
              <a:t>ifadə</a:t>
            </a:r>
            <a:r>
              <a:rPr lang="en-US" dirty="0"/>
              <a:t> </a:t>
            </a:r>
            <a:r>
              <a:rPr lang="en-US" dirty="0" err="1"/>
              <a:t>etmək</a:t>
            </a:r>
            <a:r>
              <a:rPr lang="en-US" dirty="0"/>
              <a:t> </a:t>
            </a:r>
            <a:r>
              <a:rPr lang="en-US" dirty="0" err="1"/>
              <a:t>olur</a:t>
            </a:r>
            <a:r>
              <a:rPr lang="en-US" dirty="0"/>
              <a:t>: </a:t>
            </a:r>
          </a:p>
          <a:p>
            <a:r>
              <a:rPr lang="en-US" dirty="0" err="1"/>
              <a:t>Misal</a:t>
            </a:r>
            <a:r>
              <a:rPr lang="en-US" dirty="0"/>
              <a:t>:   Bu </a:t>
            </a:r>
            <a:r>
              <a:rPr lang="en-US" dirty="0" err="1"/>
              <a:t>Müqaviləyə</a:t>
            </a:r>
            <a:r>
              <a:rPr lang="en-US" dirty="0"/>
              <a:t> </a:t>
            </a:r>
            <a:r>
              <a:rPr lang="en-US" dirty="0" err="1"/>
              <a:t>uyğun</a:t>
            </a:r>
            <a:r>
              <a:rPr lang="en-US" dirty="0"/>
              <a:t> </a:t>
            </a:r>
            <a:r>
              <a:rPr lang="en-US" dirty="0" err="1"/>
              <a:t>olaraq</a:t>
            </a:r>
            <a:r>
              <a:rPr lang="en-US" dirty="0"/>
              <a:t> Alıcı </a:t>
            </a:r>
            <a:r>
              <a:rPr lang="en-US" dirty="0" err="1"/>
              <a:t>Satıcıdan</a:t>
            </a:r>
            <a:r>
              <a:rPr lang="en-US" dirty="0"/>
              <a:t> </a:t>
            </a:r>
            <a:r>
              <a:rPr lang="en-US" dirty="0" err="1"/>
              <a:t>Malları</a:t>
            </a:r>
            <a:r>
              <a:rPr lang="en-US" dirty="0"/>
              <a:t> </a:t>
            </a:r>
            <a:r>
              <a:rPr lang="en-US" dirty="0" err="1"/>
              <a:t>satın</a:t>
            </a:r>
            <a:r>
              <a:rPr lang="en-US" dirty="0"/>
              <a:t> </a:t>
            </a:r>
            <a:r>
              <a:rPr lang="en-US" dirty="0" err="1"/>
              <a:t>alır</a:t>
            </a:r>
            <a:r>
              <a:rPr lang="en-US" dirty="0"/>
              <a:t> </a:t>
            </a:r>
            <a:r>
              <a:rPr lang="en-US" dirty="0" err="1"/>
              <a:t>və</a:t>
            </a:r>
            <a:r>
              <a:rPr lang="en-US" dirty="0"/>
              <a:t>  </a:t>
            </a:r>
            <a:r>
              <a:rPr lang="en-US" dirty="0" err="1"/>
              <a:t>Qiyməti</a:t>
            </a:r>
            <a:r>
              <a:rPr lang="en-US" dirty="0"/>
              <a:t> </a:t>
            </a:r>
            <a:r>
              <a:rPr lang="en-US" dirty="0" err="1"/>
              <a:t>Alıcıya</a:t>
            </a:r>
            <a:r>
              <a:rPr lang="en-US" dirty="0"/>
              <a:t> </a:t>
            </a:r>
            <a:r>
              <a:rPr lang="en-US" dirty="0" err="1"/>
              <a:t>ödəyir</a:t>
            </a:r>
            <a:r>
              <a:rPr lang="en-US" dirty="0"/>
              <a:t>, </a:t>
            </a:r>
            <a:r>
              <a:rPr lang="en-US" dirty="0" err="1"/>
              <a:t>Satıcı</a:t>
            </a:r>
            <a:r>
              <a:rPr lang="en-US" dirty="0"/>
              <a:t> </a:t>
            </a:r>
            <a:r>
              <a:rPr lang="en-US" dirty="0" err="1"/>
              <a:t>Malları</a:t>
            </a:r>
            <a:r>
              <a:rPr lang="en-US" dirty="0"/>
              <a:t> </a:t>
            </a:r>
            <a:r>
              <a:rPr lang="en-US" dirty="0" err="1"/>
              <a:t>Alıcıya</a:t>
            </a:r>
            <a:r>
              <a:rPr lang="en-US" dirty="0"/>
              <a:t> </a:t>
            </a:r>
            <a:r>
              <a:rPr lang="en-US" dirty="0" err="1"/>
              <a:t>satır</a:t>
            </a:r>
            <a:r>
              <a:rPr lang="en-US" dirty="0"/>
              <a:t> </a:t>
            </a:r>
            <a:r>
              <a:rPr lang="en-US" dirty="0" err="1"/>
              <a:t>və</a:t>
            </a:r>
            <a:r>
              <a:rPr lang="en-US" dirty="0"/>
              <a:t> </a:t>
            </a:r>
            <a:r>
              <a:rPr lang="en-US" dirty="0" err="1"/>
              <a:t>təhvil</a:t>
            </a:r>
            <a:r>
              <a:rPr lang="en-US" dirty="0"/>
              <a:t> </a:t>
            </a:r>
            <a:r>
              <a:rPr lang="en-US" dirty="0" err="1"/>
              <a:t>verir</a:t>
            </a:r>
            <a:r>
              <a:rPr lang="en-US" dirty="0"/>
              <a:t>.   </a:t>
            </a:r>
          </a:p>
          <a:p>
            <a:r>
              <a:rPr lang="en-US" dirty="0"/>
              <a:t> İlk  </a:t>
            </a:r>
            <a:r>
              <a:rPr lang="en-US" dirty="0" err="1"/>
              <a:t>baxışdan</a:t>
            </a:r>
            <a:r>
              <a:rPr lang="en-US" dirty="0"/>
              <a:t>  </a:t>
            </a:r>
            <a:r>
              <a:rPr lang="en-US" dirty="0" err="1"/>
              <a:t>asan</a:t>
            </a:r>
            <a:r>
              <a:rPr lang="en-US" dirty="0"/>
              <a:t>  </a:t>
            </a:r>
            <a:r>
              <a:rPr lang="en-US" dirty="0" err="1"/>
              <a:t>bir</a:t>
            </a:r>
            <a:r>
              <a:rPr lang="en-US" dirty="0"/>
              <a:t>  </a:t>
            </a:r>
            <a:r>
              <a:rPr lang="en-US" dirty="0" err="1"/>
              <a:t>məsələ</a:t>
            </a:r>
            <a:r>
              <a:rPr lang="en-US" dirty="0"/>
              <a:t>  </a:t>
            </a:r>
            <a:r>
              <a:rPr lang="en-US" dirty="0" err="1"/>
              <a:t>kimi</a:t>
            </a:r>
            <a:r>
              <a:rPr lang="en-US" dirty="0"/>
              <a:t>  </a:t>
            </a:r>
            <a:r>
              <a:rPr lang="en-US" dirty="0" err="1"/>
              <a:t>görünsə</a:t>
            </a:r>
            <a:r>
              <a:rPr lang="en-US" dirty="0"/>
              <a:t>  </a:t>
            </a:r>
            <a:r>
              <a:rPr lang="en-US" dirty="0" err="1"/>
              <a:t>də</a:t>
            </a:r>
            <a:r>
              <a:rPr lang="en-US" dirty="0"/>
              <a:t>  </a:t>
            </a:r>
            <a:r>
              <a:rPr lang="en-US" dirty="0" err="1"/>
              <a:t>bəzən</a:t>
            </a:r>
            <a:r>
              <a:rPr lang="en-US" dirty="0"/>
              <a:t>  </a:t>
            </a:r>
            <a:r>
              <a:rPr lang="en-US" dirty="0" err="1"/>
              <a:t>müqavilənin</a:t>
            </a:r>
            <a:r>
              <a:rPr lang="en-US" dirty="0"/>
              <a:t>  </a:t>
            </a:r>
            <a:r>
              <a:rPr lang="en-US" dirty="0" err="1"/>
              <a:t>predmeti</a:t>
            </a:r>
            <a:r>
              <a:rPr lang="en-US" dirty="0"/>
              <a:t> </a:t>
            </a:r>
            <a:r>
              <a:rPr lang="en-US" dirty="0" err="1"/>
              <a:t>mübahisə</a:t>
            </a:r>
            <a:r>
              <a:rPr lang="en-US" dirty="0"/>
              <a:t>  </a:t>
            </a:r>
            <a:r>
              <a:rPr lang="en-US" dirty="0" err="1"/>
              <a:t>obyektinə</a:t>
            </a:r>
            <a:r>
              <a:rPr lang="en-US" dirty="0"/>
              <a:t>  </a:t>
            </a:r>
            <a:r>
              <a:rPr lang="en-US" dirty="0" err="1"/>
              <a:t>çevrilə</a:t>
            </a:r>
            <a:r>
              <a:rPr lang="en-US" dirty="0"/>
              <a:t>  </a:t>
            </a:r>
            <a:r>
              <a:rPr lang="en-US" dirty="0" err="1"/>
              <a:t>bilər</a:t>
            </a:r>
            <a:r>
              <a:rPr lang="en-US" dirty="0"/>
              <a:t>.    ABŞ </a:t>
            </a:r>
            <a:r>
              <a:rPr lang="en-US" dirty="0" err="1"/>
              <a:t>Hüquq</a:t>
            </a:r>
            <a:r>
              <a:rPr lang="en-US" dirty="0"/>
              <a:t>  </a:t>
            </a:r>
            <a:r>
              <a:rPr lang="en-US" dirty="0" err="1"/>
              <a:t>Fakultələrində</a:t>
            </a:r>
            <a:r>
              <a:rPr lang="en-US" dirty="0"/>
              <a:t>  </a:t>
            </a:r>
            <a:r>
              <a:rPr lang="en-US" dirty="0" err="1"/>
              <a:t>müzakirə</a:t>
            </a:r>
            <a:r>
              <a:rPr lang="en-US" dirty="0"/>
              <a:t>  </a:t>
            </a:r>
            <a:r>
              <a:rPr lang="en-US" dirty="0" err="1"/>
              <a:t>edilən</a:t>
            </a:r>
            <a:r>
              <a:rPr lang="en-US" dirty="0"/>
              <a:t> </a:t>
            </a:r>
            <a:r>
              <a:rPr lang="en-US" dirty="0" err="1"/>
              <a:t>məhkəmə</a:t>
            </a:r>
            <a:r>
              <a:rPr lang="en-US" dirty="0"/>
              <a:t>  </a:t>
            </a:r>
            <a:r>
              <a:rPr lang="en-US" dirty="0" err="1"/>
              <a:t>işlərindən</a:t>
            </a:r>
            <a:r>
              <a:rPr lang="en-US" dirty="0"/>
              <a:t>  </a:t>
            </a:r>
            <a:r>
              <a:rPr lang="en-US" dirty="0" err="1"/>
              <a:t>biri</a:t>
            </a:r>
            <a:r>
              <a:rPr lang="en-US" dirty="0"/>
              <a:t>  </a:t>
            </a:r>
            <a:r>
              <a:rPr lang="en-US" dirty="0" err="1"/>
              <a:t>Frigaliment</a:t>
            </a:r>
            <a:r>
              <a:rPr lang="en-US" dirty="0"/>
              <a:t>  İmporting  Co  v.  B.N.S.  İnternational  Sales Corp.  </a:t>
            </a:r>
            <a:r>
              <a:rPr lang="en-US" dirty="0" err="1"/>
              <a:t>Həmin</a:t>
            </a:r>
            <a:r>
              <a:rPr lang="en-US" dirty="0"/>
              <a:t> BNS </a:t>
            </a:r>
            <a:r>
              <a:rPr lang="en-US" dirty="0" err="1"/>
              <a:t>şirkəti</a:t>
            </a:r>
            <a:r>
              <a:rPr lang="en-US" dirty="0"/>
              <a:t> </a:t>
            </a:r>
            <a:r>
              <a:rPr lang="en-US" dirty="0" err="1"/>
              <a:t>müqaviləyə</a:t>
            </a:r>
            <a:r>
              <a:rPr lang="en-US" dirty="0"/>
              <a:t> </a:t>
            </a:r>
            <a:r>
              <a:rPr lang="en-US" dirty="0" err="1"/>
              <a:t>əsasən</a:t>
            </a:r>
            <a:r>
              <a:rPr lang="en-US" dirty="0"/>
              <a:t> </a:t>
            </a:r>
            <a:r>
              <a:rPr lang="en-US" dirty="0" err="1"/>
              <a:t>Frigaliment</a:t>
            </a:r>
            <a:r>
              <a:rPr lang="en-US" dirty="0"/>
              <a:t> </a:t>
            </a:r>
            <a:r>
              <a:rPr lang="en-US" dirty="0" err="1"/>
              <a:t>şirkətinə</a:t>
            </a:r>
            <a:r>
              <a:rPr lang="en-US" dirty="0"/>
              <a:t> </a:t>
            </a:r>
            <a:r>
              <a:rPr lang="en-US" dirty="0" err="1"/>
              <a:t>dondurulmuş</a:t>
            </a:r>
            <a:r>
              <a:rPr lang="en-US" dirty="0"/>
              <a:t> </a:t>
            </a:r>
            <a:r>
              <a:rPr lang="en-US" dirty="0" err="1"/>
              <a:t>formada</a:t>
            </a:r>
            <a:r>
              <a:rPr lang="en-US" dirty="0"/>
              <a:t> “chicken”  (</a:t>
            </a:r>
            <a:r>
              <a:rPr lang="en-US" dirty="0" err="1"/>
              <a:t>ingilis</a:t>
            </a:r>
            <a:r>
              <a:rPr lang="en-US" dirty="0"/>
              <a:t> </a:t>
            </a:r>
            <a:r>
              <a:rPr lang="en-US" dirty="0" err="1"/>
              <a:t>dilində</a:t>
            </a:r>
            <a:r>
              <a:rPr lang="en-US" dirty="0"/>
              <a:t>) </a:t>
            </a:r>
            <a:r>
              <a:rPr lang="en-US" dirty="0" err="1"/>
              <a:t>satmalı</a:t>
            </a:r>
            <a:r>
              <a:rPr lang="en-US" dirty="0"/>
              <a:t> </a:t>
            </a:r>
            <a:r>
              <a:rPr lang="en-US" dirty="0" err="1"/>
              <a:t>və</a:t>
            </a:r>
            <a:r>
              <a:rPr lang="en-US" dirty="0"/>
              <a:t> </a:t>
            </a:r>
            <a:r>
              <a:rPr lang="en-US" dirty="0" err="1"/>
              <a:t>təchiz</a:t>
            </a:r>
            <a:r>
              <a:rPr lang="en-US" dirty="0"/>
              <a:t> </a:t>
            </a:r>
            <a:r>
              <a:rPr lang="en-US" dirty="0" err="1"/>
              <a:t>etməli</a:t>
            </a:r>
            <a:r>
              <a:rPr lang="en-US" dirty="0"/>
              <a:t> </a:t>
            </a:r>
            <a:r>
              <a:rPr lang="en-US" dirty="0" err="1"/>
              <a:t>idi</a:t>
            </a:r>
            <a:r>
              <a:rPr lang="en-US" dirty="0"/>
              <a:t>.  </a:t>
            </a:r>
            <a:r>
              <a:rPr lang="en-US" dirty="0" err="1"/>
              <a:t>Məhsullar</a:t>
            </a:r>
            <a:r>
              <a:rPr lang="en-US" dirty="0"/>
              <a:t> </a:t>
            </a:r>
            <a:r>
              <a:rPr lang="en-US" dirty="0" err="1"/>
              <a:t>hissə-hissə</a:t>
            </a:r>
            <a:r>
              <a:rPr lang="en-US" dirty="0"/>
              <a:t>  </a:t>
            </a:r>
            <a:r>
              <a:rPr lang="en-US" dirty="0" err="1"/>
              <a:t>çatdırılırdı</a:t>
            </a:r>
            <a:r>
              <a:rPr lang="en-US" dirty="0"/>
              <a:t>  </a:t>
            </a:r>
            <a:r>
              <a:rPr lang="en-US" dirty="0" err="1"/>
              <a:t>və</a:t>
            </a:r>
            <a:r>
              <a:rPr lang="en-US" dirty="0"/>
              <a:t>  </a:t>
            </a:r>
            <a:r>
              <a:rPr lang="en-US" dirty="0" err="1"/>
              <a:t>birinci</a:t>
            </a:r>
            <a:r>
              <a:rPr lang="en-US" dirty="0"/>
              <a:t>  </a:t>
            </a:r>
            <a:r>
              <a:rPr lang="en-US" dirty="0" err="1"/>
              <a:t>hissə</a:t>
            </a:r>
            <a:r>
              <a:rPr lang="en-US" dirty="0"/>
              <a:t>  </a:t>
            </a:r>
            <a:r>
              <a:rPr lang="en-US" dirty="0" err="1"/>
              <a:t>çatdırıldıqdan</a:t>
            </a:r>
            <a:r>
              <a:rPr lang="en-US" dirty="0"/>
              <a:t>  </a:t>
            </a:r>
            <a:r>
              <a:rPr lang="en-US" dirty="0" err="1"/>
              <a:t>sonra</a:t>
            </a:r>
            <a:r>
              <a:rPr lang="en-US" dirty="0"/>
              <a:t>  </a:t>
            </a:r>
            <a:r>
              <a:rPr lang="en-US" dirty="0" err="1"/>
              <a:t>Frigaliment</a:t>
            </a:r>
            <a:r>
              <a:rPr lang="en-US" dirty="0"/>
              <a:t>  </a:t>
            </a:r>
            <a:r>
              <a:rPr lang="en-US" dirty="0" err="1"/>
              <a:t>şirkəti</a:t>
            </a:r>
            <a:r>
              <a:rPr lang="en-US" dirty="0"/>
              <a:t> </a:t>
            </a:r>
            <a:r>
              <a:rPr lang="en-US" dirty="0" err="1"/>
              <a:t>məhsulların</a:t>
            </a:r>
            <a:r>
              <a:rPr lang="en-US" dirty="0"/>
              <a:t>  </a:t>
            </a:r>
            <a:r>
              <a:rPr lang="en-US" dirty="0" err="1"/>
              <a:t>yaşlı</a:t>
            </a:r>
            <a:r>
              <a:rPr lang="en-US" dirty="0"/>
              <a:t>  </a:t>
            </a:r>
            <a:r>
              <a:rPr lang="en-US" dirty="0" err="1"/>
              <a:t>toyuqlar</a:t>
            </a:r>
            <a:r>
              <a:rPr lang="en-US" dirty="0"/>
              <a:t>  </a:t>
            </a:r>
            <a:r>
              <a:rPr lang="en-US" dirty="0" err="1"/>
              <a:t>olduqlarını</a:t>
            </a:r>
            <a:r>
              <a:rPr lang="en-US" dirty="0"/>
              <a:t>  </a:t>
            </a:r>
            <a:r>
              <a:rPr lang="en-US" dirty="0" err="1"/>
              <a:t>gördü</a:t>
            </a:r>
            <a:r>
              <a:rPr lang="en-US" dirty="0"/>
              <a:t>.    Bu  </a:t>
            </a:r>
            <a:r>
              <a:rPr lang="en-US" dirty="0" err="1"/>
              <a:t>cür</a:t>
            </a:r>
            <a:r>
              <a:rPr lang="en-US" dirty="0"/>
              <a:t>  </a:t>
            </a:r>
            <a:r>
              <a:rPr lang="en-US" dirty="0" err="1"/>
              <a:t>toyuqlar</a:t>
            </a:r>
            <a:r>
              <a:rPr lang="en-US" dirty="0"/>
              <a:t>  </a:t>
            </a:r>
            <a:r>
              <a:rPr lang="en-US" dirty="0" err="1"/>
              <a:t>isə</a:t>
            </a:r>
            <a:r>
              <a:rPr lang="en-US" dirty="0"/>
              <a:t>  </a:t>
            </a:r>
            <a:r>
              <a:rPr lang="en-US" dirty="0" err="1"/>
              <a:t>broyler</a:t>
            </a:r>
            <a:r>
              <a:rPr lang="en-US" dirty="0"/>
              <a:t>  </a:t>
            </a:r>
            <a:r>
              <a:rPr lang="en-US" dirty="0" err="1"/>
              <a:t>və</a:t>
            </a:r>
            <a:r>
              <a:rPr lang="en-US" dirty="0"/>
              <a:t> </a:t>
            </a:r>
            <a:r>
              <a:rPr lang="en-US" dirty="0" err="1"/>
              <a:t>qızardılma</a:t>
            </a:r>
            <a:r>
              <a:rPr lang="en-US" dirty="0"/>
              <a:t> </a:t>
            </a:r>
            <a:r>
              <a:rPr lang="en-US" dirty="0" err="1"/>
              <a:t>üçün</a:t>
            </a:r>
            <a:r>
              <a:rPr lang="en-US" dirty="0"/>
              <a:t> </a:t>
            </a:r>
            <a:r>
              <a:rPr lang="en-US" dirty="0" err="1"/>
              <a:t>yararlı</a:t>
            </a:r>
            <a:r>
              <a:rPr lang="en-US" dirty="0"/>
              <a:t> </a:t>
            </a:r>
            <a:r>
              <a:rPr lang="en-US" dirty="0" err="1"/>
              <a:t>deyil</a:t>
            </a:r>
            <a:r>
              <a:rPr lang="en-US" dirty="0"/>
              <a:t>.  </a:t>
            </a:r>
            <a:r>
              <a:rPr lang="en-US" dirty="0" err="1"/>
              <a:t>Məhkəmədə</a:t>
            </a:r>
            <a:r>
              <a:rPr lang="en-US" dirty="0"/>
              <a:t> </a:t>
            </a:r>
            <a:r>
              <a:rPr lang="en-US" dirty="0" err="1"/>
              <a:t>əsas</a:t>
            </a:r>
            <a:r>
              <a:rPr lang="en-US" dirty="0"/>
              <a:t> </a:t>
            </a:r>
            <a:r>
              <a:rPr lang="en-US" dirty="0" err="1"/>
              <a:t>mübahisə</a:t>
            </a:r>
            <a:r>
              <a:rPr lang="en-US" dirty="0"/>
              <a:t> </a:t>
            </a:r>
            <a:r>
              <a:rPr lang="en-US" dirty="0" err="1"/>
              <a:t>mövzusu</a:t>
            </a:r>
            <a:r>
              <a:rPr lang="en-US" dirty="0"/>
              <a:t> “chicken” </a:t>
            </a:r>
            <a:r>
              <a:rPr lang="en-US" dirty="0" err="1"/>
              <a:t>dedikdə</a:t>
            </a:r>
            <a:r>
              <a:rPr lang="en-US" dirty="0"/>
              <a:t>  </a:t>
            </a:r>
            <a:r>
              <a:rPr lang="en-US" dirty="0" err="1"/>
              <a:t>nəyin</a:t>
            </a:r>
            <a:r>
              <a:rPr lang="en-US" dirty="0"/>
              <a:t>  </a:t>
            </a:r>
            <a:r>
              <a:rPr lang="en-US" dirty="0" err="1"/>
              <a:t>başa</a:t>
            </a:r>
            <a:r>
              <a:rPr lang="en-US" dirty="0"/>
              <a:t>  </a:t>
            </a:r>
            <a:r>
              <a:rPr lang="en-US" dirty="0" err="1"/>
              <a:t>düşülməsi</a:t>
            </a:r>
            <a:r>
              <a:rPr lang="en-US" dirty="0"/>
              <a:t>  </a:t>
            </a:r>
            <a:r>
              <a:rPr lang="en-US" dirty="0" err="1"/>
              <a:t>idi</a:t>
            </a:r>
            <a:r>
              <a:rPr lang="en-US" dirty="0"/>
              <a:t>.    </a:t>
            </a:r>
            <a:r>
              <a:rPr lang="en-US" dirty="0" err="1"/>
              <a:t>Frigaliment</a:t>
            </a:r>
            <a:r>
              <a:rPr lang="en-US" dirty="0"/>
              <a:t>  </a:t>
            </a:r>
            <a:r>
              <a:rPr lang="en-US" dirty="0" err="1"/>
              <a:t>şirkətinin</a:t>
            </a:r>
            <a:r>
              <a:rPr lang="en-US" dirty="0"/>
              <a:t>  </a:t>
            </a:r>
            <a:r>
              <a:rPr lang="en-US" dirty="0" err="1"/>
              <a:t>fikrincə</a:t>
            </a:r>
            <a:r>
              <a:rPr lang="en-US" dirty="0"/>
              <a:t>  “chicken” </a:t>
            </a:r>
            <a:r>
              <a:rPr lang="en-US" dirty="0" err="1"/>
              <a:t>dedikdə</a:t>
            </a:r>
            <a:r>
              <a:rPr lang="en-US" dirty="0"/>
              <a:t>  </a:t>
            </a:r>
            <a:r>
              <a:rPr lang="en-US" dirty="0" err="1"/>
              <a:t>daha</a:t>
            </a:r>
            <a:r>
              <a:rPr lang="en-US" dirty="0"/>
              <a:t>  </a:t>
            </a:r>
            <a:r>
              <a:rPr lang="en-US" dirty="0" err="1"/>
              <a:t>cavan</a:t>
            </a:r>
            <a:r>
              <a:rPr lang="en-US" dirty="0"/>
              <a:t>  </a:t>
            </a:r>
            <a:r>
              <a:rPr lang="en-US" dirty="0" err="1"/>
              <a:t>cücələr</a:t>
            </a:r>
            <a:r>
              <a:rPr lang="en-US" dirty="0"/>
              <a:t>  </a:t>
            </a:r>
            <a:r>
              <a:rPr lang="en-US" dirty="0" err="1"/>
              <a:t>nəzərdə</a:t>
            </a:r>
            <a:r>
              <a:rPr lang="en-US" dirty="0"/>
              <a:t>  </a:t>
            </a:r>
            <a:r>
              <a:rPr lang="en-US" dirty="0" err="1"/>
              <a:t>tutulur</a:t>
            </a:r>
            <a:r>
              <a:rPr lang="en-US" dirty="0"/>
              <a:t>  –  </a:t>
            </a:r>
            <a:r>
              <a:rPr lang="en-US" dirty="0" err="1"/>
              <a:t>broylerlər</a:t>
            </a:r>
            <a:r>
              <a:rPr lang="en-US" dirty="0"/>
              <a:t>.    BNS  </a:t>
            </a:r>
            <a:r>
              <a:rPr lang="en-US" dirty="0" err="1"/>
              <a:t>şirkəti</a:t>
            </a:r>
            <a:r>
              <a:rPr lang="en-US" dirty="0"/>
              <a:t>  </a:t>
            </a:r>
            <a:r>
              <a:rPr lang="en-US" dirty="0" err="1"/>
              <a:t>iddia</a:t>
            </a:r>
            <a:r>
              <a:rPr lang="en-US" dirty="0"/>
              <a:t> </a:t>
            </a:r>
            <a:r>
              <a:rPr lang="en-US" dirty="0" err="1"/>
              <a:t>edirdi</a:t>
            </a:r>
            <a:r>
              <a:rPr lang="en-US" dirty="0"/>
              <a:t>  ki,  “chicken”  </a:t>
            </a:r>
            <a:r>
              <a:rPr lang="en-US" dirty="0" err="1"/>
              <a:t>dedikdə</a:t>
            </a:r>
            <a:r>
              <a:rPr lang="en-US" dirty="0"/>
              <a:t>  </a:t>
            </a:r>
            <a:r>
              <a:rPr lang="en-US" dirty="0" err="1"/>
              <a:t>istənilən</a:t>
            </a:r>
            <a:r>
              <a:rPr lang="en-US" dirty="0"/>
              <a:t>  </a:t>
            </a:r>
            <a:r>
              <a:rPr lang="en-US" dirty="0" err="1"/>
              <a:t>quş</a:t>
            </a:r>
            <a:r>
              <a:rPr lang="en-US" dirty="0"/>
              <a:t>  </a:t>
            </a:r>
            <a:r>
              <a:rPr lang="en-US" dirty="0" err="1"/>
              <a:t>məhsulu</a:t>
            </a:r>
            <a:r>
              <a:rPr lang="en-US" dirty="0"/>
              <a:t>  </a:t>
            </a:r>
            <a:r>
              <a:rPr lang="en-US" dirty="0" err="1"/>
              <a:t>nəzərdə</a:t>
            </a:r>
            <a:r>
              <a:rPr lang="en-US" dirty="0"/>
              <a:t>  </a:t>
            </a:r>
            <a:r>
              <a:rPr lang="en-US" dirty="0" err="1"/>
              <a:t>tutulur</a:t>
            </a:r>
            <a:r>
              <a:rPr lang="en-US" dirty="0"/>
              <a:t>.    Sonra </a:t>
            </a:r>
            <a:r>
              <a:rPr lang="en-US" dirty="0" err="1"/>
              <a:t>iddiaçı</a:t>
            </a:r>
            <a:r>
              <a:rPr lang="en-US" dirty="0"/>
              <a:t> </a:t>
            </a:r>
            <a:r>
              <a:rPr lang="en-US" dirty="0" err="1"/>
              <a:t>Frigaliment</a:t>
            </a:r>
            <a:r>
              <a:rPr lang="en-US" dirty="0"/>
              <a:t> </a:t>
            </a:r>
            <a:r>
              <a:rPr lang="en-US" dirty="0" err="1"/>
              <a:t>şirkəti</a:t>
            </a:r>
            <a:r>
              <a:rPr lang="en-US" dirty="0"/>
              <a:t> </a:t>
            </a:r>
            <a:r>
              <a:rPr lang="en-US" dirty="0" err="1"/>
              <a:t>uduzdu</a:t>
            </a:r>
            <a:r>
              <a:rPr lang="en-US" dirty="0"/>
              <a:t>, </a:t>
            </a:r>
            <a:r>
              <a:rPr lang="en-US" dirty="0" err="1"/>
              <a:t>çünki</a:t>
            </a:r>
            <a:r>
              <a:rPr lang="en-US" dirty="0"/>
              <a:t> </a:t>
            </a:r>
            <a:r>
              <a:rPr lang="en-US" dirty="0" err="1"/>
              <a:t>məhkəmənin</a:t>
            </a:r>
            <a:r>
              <a:rPr lang="en-US" dirty="0"/>
              <a:t> </a:t>
            </a:r>
            <a:r>
              <a:rPr lang="en-US" dirty="0" err="1"/>
              <a:t>fikrincə</a:t>
            </a:r>
            <a:r>
              <a:rPr lang="en-US" dirty="0"/>
              <a:t> </a:t>
            </a:r>
            <a:r>
              <a:rPr lang="en-US" dirty="0" err="1"/>
              <a:t>iddiaçı</a:t>
            </a:r>
            <a:r>
              <a:rPr lang="en-US" dirty="0"/>
              <a:t> “chicken” </a:t>
            </a:r>
            <a:r>
              <a:rPr lang="en-US" dirty="0" err="1"/>
              <a:t>sözünün</a:t>
            </a:r>
            <a:r>
              <a:rPr lang="en-US" dirty="0"/>
              <a:t> </a:t>
            </a:r>
            <a:r>
              <a:rPr lang="en-US" dirty="0" err="1"/>
              <a:t>dar</a:t>
            </a:r>
            <a:r>
              <a:rPr lang="en-US" dirty="0"/>
              <a:t> </a:t>
            </a:r>
            <a:r>
              <a:rPr lang="en-US" dirty="0" err="1"/>
              <a:t>mənada</a:t>
            </a:r>
            <a:r>
              <a:rPr lang="en-US" dirty="0"/>
              <a:t> </a:t>
            </a:r>
            <a:r>
              <a:rPr lang="en-US" dirty="0" err="1"/>
              <a:t>işlənilməsini</a:t>
            </a:r>
            <a:r>
              <a:rPr lang="en-US" dirty="0"/>
              <a:t> </a:t>
            </a:r>
            <a:r>
              <a:rPr lang="en-US" dirty="0" err="1"/>
              <a:t>sübut</a:t>
            </a:r>
            <a:r>
              <a:rPr lang="en-US" dirty="0"/>
              <a:t> </a:t>
            </a:r>
            <a:r>
              <a:rPr lang="en-US" dirty="0" err="1"/>
              <a:t>etmək</a:t>
            </a:r>
            <a:r>
              <a:rPr lang="en-US" dirty="0"/>
              <a:t> </a:t>
            </a:r>
            <a:r>
              <a:rPr lang="en-US" dirty="0" err="1"/>
              <a:t>öhdəliyini</a:t>
            </a:r>
            <a:r>
              <a:rPr lang="en-US" dirty="0"/>
              <a:t> </a:t>
            </a:r>
            <a:r>
              <a:rPr lang="en-US" dirty="0" err="1"/>
              <a:t>yerinə</a:t>
            </a:r>
            <a:r>
              <a:rPr lang="en-US" dirty="0"/>
              <a:t> </a:t>
            </a:r>
            <a:r>
              <a:rPr lang="en-US" dirty="0" err="1"/>
              <a:t>yetirə</a:t>
            </a:r>
            <a:r>
              <a:rPr lang="en-US" dirty="0"/>
              <a:t> </a:t>
            </a:r>
            <a:r>
              <a:rPr lang="en-US" dirty="0" err="1"/>
              <a:t>bilmədi</a:t>
            </a:r>
            <a:r>
              <a:rPr lang="en-US" dirty="0"/>
              <a:t>. </a:t>
            </a:r>
          </a:p>
          <a:p>
            <a:r>
              <a:rPr lang="en-US" dirty="0"/>
              <a:t>Ba</a:t>
            </a:r>
            <a:r>
              <a:rPr lang="tr-TR" dirty="0"/>
              <a:t>şqa bir misal: </a:t>
            </a:r>
            <a:r>
              <a:rPr lang="en-US" dirty="0" err="1"/>
              <a:t>Daşınar</a:t>
            </a:r>
            <a:r>
              <a:rPr lang="en-US" dirty="0"/>
              <a:t> </a:t>
            </a:r>
            <a:r>
              <a:rPr lang="en-US" dirty="0" err="1"/>
              <a:t>bir</a:t>
            </a:r>
            <a:r>
              <a:rPr lang="en-US" dirty="0"/>
              <a:t> mal  </a:t>
            </a:r>
            <a:r>
              <a:rPr lang="en-US" dirty="0" err="1"/>
              <a:t>alan</a:t>
            </a:r>
            <a:r>
              <a:rPr lang="en-US" dirty="0"/>
              <a:t>  </a:t>
            </a:r>
            <a:r>
              <a:rPr lang="en-US" dirty="0" err="1"/>
              <a:t>şirkət</a:t>
            </a:r>
            <a:r>
              <a:rPr lang="en-US" dirty="0"/>
              <a:t>  </a:t>
            </a:r>
            <a:r>
              <a:rPr lang="en-US" dirty="0" err="1"/>
              <a:t>malın</a:t>
            </a:r>
            <a:r>
              <a:rPr lang="en-US" dirty="0"/>
              <a:t>  yeni  </a:t>
            </a:r>
            <a:r>
              <a:rPr lang="en-US" dirty="0" err="1"/>
              <a:t>olmasını</a:t>
            </a:r>
            <a:r>
              <a:rPr lang="en-US" dirty="0"/>
              <a:t>  </a:t>
            </a:r>
            <a:r>
              <a:rPr lang="en-US" dirty="0" err="1"/>
              <a:t>gözləyirdi</a:t>
            </a:r>
            <a:r>
              <a:rPr lang="en-US" dirty="0"/>
              <a:t>  </a:t>
            </a:r>
            <a:r>
              <a:rPr lang="en-US" dirty="0" err="1"/>
              <a:t>və</a:t>
            </a:r>
            <a:r>
              <a:rPr lang="en-US" dirty="0"/>
              <a:t>  </a:t>
            </a:r>
            <a:r>
              <a:rPr lang="en-US" dirty="0" err="1"/>
              <a:t>satıcı</a:t>
            </a:r>
            <a:r>
              <a:rPr lang="en-US" dirty="0"/>
              <a:t>  </a:t>
            </a:r>
            <a:r>
              <a:rPr lang="en-US" dirty="0" err="1"/>
              <a:t>ilə</a:t>
            </a:r>
            <a:r>
              <a:rPr lang="en-US" dirty="0"/>
              <a:t>  </a:t>
            </a:r>
            <a:r>
              <a:rPr lang="en-US" dirty="0" err="1"/>
              <a:t>danışıqlarda</a:t>
            </a:r>
            <a:r>
              <a:rPr lang="en-US" dirty="0"/>
              <a:t>  </a:t>
            </a:r>
            <a:r>
              <a:rPr lang="en-US" dirty="0" err="1"/>
              <a:t>malın</a:t>
            </a:r>
            <a:r>
              <a:rPr lang="en-US" dirty="0"/>
              <a:t> yeni </a:t>
            </a:r>
            <a:r>
              <a:rPr lang="en-US" dirty="0" err="1"/>
              <a:t>olması</a:t>
            </a:r>
            <a:r>
              <a:rPr lang="en-US" dirty="0"/>
              <a:t> </a:t>
            </a:r>
            <a:r>
              <a:rPr lang="en-US" dirty="0" err="1"/>
              <a:t>əsasında</a:t>
            </a:r>
            <a:r>
              <a:rPr lang="en-US" dirty="0"/>
              <a:t> </a:t>
            </a:r>
            <a:r>
              <a:rPr lang="en-US" dirty="0" err="1"/>
              <a:t>aparılmışdır</a:t>
            </a:r>
            <a:r>
              <a:rPr lang="en-US" dirty="0"/>
              <a:t>.  </a:t>
            </a:r>
            <a:r>
              <a:rPr lang="en-US" dirty="0" err="1"/>
              <a:t>Ancaq</a:t>
            </a:r>
            <a:r>
              <a:rPr lang="en-US" dirty="0"/>
              <a:t> müqavilədə </a:t>
            </a:r>
            <a:r>
              <a:rPr lang="en-US" dirty="0" err="1"/>
              <a:t>malın</a:t>
            </a:r>
            <a:r>
              <a:rPr lang="en-US" dirty="0"/>
              <a:t> yeni </a:t>
            </a:r>
            <a:r>
              <a:rPr lang="en-US" dirty="0" err="1"/>
              <a:t>olması</a:t>
            </a:r>
            <a:r>
              <a:rPr lang="en-US" dirty="0"/>
              <a:t> </a:t>
            </a:r>
            <a:r>
              <a:rPr lang="en-US" dirty="0" err="1"/>
              <a:t>barədə</a:t>
            </a:r>
            <a:r>
              <a:rPr lang="en-US" dirty="0"/>
              <a:t> </a:t>
            </a:r>
            <a:r>
              <a:rPr lang="en-US" dirty="0" err="1"/>
              <a:t>söz</a:t>
            </a:r>
            <a:r>
              <a:rPr lang="en-US" dirty="0"/>
              <a:t> </a:t>
            </a:r>
            <a:r>
              <a:rPr lang="en-US" dirty="0" err="1"/>
              <a:t>yox</a:t>
            </a:r>
            <a:r>
              <a:rPr lang="en-US" dirty="0"/>
              <a:t> </a:t>
            </a:r>
            <a:r>
              <a:rPr lang="en-US" dirty="0" err="1"/>
              <a:t>idi</a:t>
            </a:r>
            <a:r>
              <a:rPr lang="en-US" dirty="0"/>
              <a:t> </a:t>
            </a:r>
            <a:r>
              <a:rPr lang="en-US" dirty="0" err="1"/>
              <a:t>və</a:t>
            </a:r>
            <a:r>
              <a:rPr lang="en-US" dirty="0"/>
              <a:t> </a:t>
            </a:r>
            <a:r>
              <a:rPr lang="en-US" dirty="0" err="1"/>
              <a:t>alıcıya</a:t>
            </a:r>
            <a:r>
              <a:rPr lang="en-US" dirty="0"/>
              <a:t> </a:t>
            </a:r>
            <a:r>
              <a:rPr lang="en-US" dirty="0" err="1"/>
              <a:t>çatan</a:t>
            </a:r>
            <a:r>
              <a:rPr lang="en-US" dirty="0"/>
              <a:t> mal </a:t>
            </a:r>
            <a:r>
              <a:rPr lang="en-US" dirty="0" err="1"/>
              <a:t>işlənmiş</a:t>
            </a:r>
            <a:r>
              <a:rPr lang="en-US" dirty="0"/>
              <a:t> </a:t>
            </a:r>
            <a:r>
              <a:rPr lang="en-US" dirty="0" err="1"/>
              <a:t>idi</a:t>
            </a:r>
            <a:r>
              <a:rPr lang="en-US" dirty="0"/>
              <a:t>.  </a:t>
            </a:r>
            <a:r>
              <a:rPr lang="en-US" dirty="0" err="1"/>
              <a:t>Nəticədə</a:t>
            </a:r>
            <a:r>
              <a:rPr lang="en-US" dirty="0"/>
              <a:t> </a:t>
            </a:r>
            <a:r>
              <a:rPr lang="en-US" dirty="0" err="1"/>
              <a:t>alıcı</a:t>
            </a:r>
            <a:r>
              <a:rPr lang="en-US" dirty="0"/>
              <a:t> </a:t>
            </a:r>
            <a:r>
              <a:rPr lang="en-US" dirty="0" err="1"/>
              <a:t>bir</a:t>
            </a:r>
            <a:r>
              <a:rPr lang="en-US" dirty="0"/>
              <a:t> </a:t>
            </a:r>
            <a:r>
              <a:rPr lang="en-US" dirty="0" err="1"/>
              <a:t>çox</a:t>
            </a:r>
            <a:r>
              <a:rPr lang="en-US" dirty="0"/>
              <a:t> </a:t>
            </a:r>
            <a:r>
              <a:rPr lang="en-US" dirty="0" err="1"/>
              <a:t>problemlər</a:t>
            </a:r>
            <a:r>
              <a:rPr lang="en-US" dirty="0"/>
              <a:t> </a:t>
            </a:r>
            <a:r>
              <a:rPr lang="en-US" dirty="0" err="1"/>
              <a:t>yaşadı</a:t>
            </a:r>
            <a:r>
              <a:rPr lang="en-US" dirty="0"/>
              <a:t>.  Bu </a:t>
            </a:r>
            <a:r>
              <a:rPr lang="en-US" dirty="0" err="1"/>
              <a:t>problemlərin</a:t>
            </a:r>
            <a:r>
              <a:rPr lang="en-US" dirty="0"/>
              <a:t> </a:t>
            </a:r>
            <a:r>
              <a:rPr lang="en-US" dirty="0" err="1"/>
              <a:t>nəticəsi</a:t>
            </a:r>
            <a:r>
              <a:rPr lang="en-US" dirty="0"/>
              <a:t> </a:t>
            </a:r>
            <a:r>
              <a:rPr lang="en-US" dirty="0" err="1"/>
              <a:t>sadəcə</a:t>
            </a:r>
            <a:r>
              <a:rPr lang="en-US" dirty="0"/>
              <a:t> “yeni” </a:t>
            </a:r>
            <a:r>
              <a:rPr lang="en-US" dirty="0" err="1"/>
              <a:t>sözünün</a:t>
            </a:r>
            <a:r>
              <a:rPr lang="en-US" dirty="0"/>
              <a:t> müqavilədə </a:t>
            </a:r>
            <a:r>
              <a:rPr lang="en-US" dirty="0" err="1"/>
              <a:t>olmaması</a:t>
            </a:r>
            <a:r>
              <a:rPr lang="en-US" dirty="0"/>
              <a:t> </a:t>
            </a:r>
            <a:r>
              <a:rPr lang="en-US" dirty="0" err="1"/>
              <a:t>idi</a:t>
            </a:r>
            <a:r>
              <a:rPr lang="en-US" dirty="0"/>
              <a:t>. </a:t>
            </a:r>
          </a:p>
        </p:txBody>
      </p:sp>
    </p:spTree>
    <p:extLst>
      <p:ext uri="{BB962C8B-B14F-4D97-AF65-F5344CB8AC3E}">
        <p14:creationId xmlns:p14="http://schemas.microsoft.com/office/powerpoint/2010/main" val="1017909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Kontent Doldurucusu 2">
            <a:extLst>
              <a:ext uri="{FF2B5EF4-FFF2-40B4-BE49-F238E27FC236}">
                <a16:creationId xmlns:a16="http://schemas.microsoft.com/office/drawing/2014/main" id="{F6546BE8-A38E-4B10-86AB-BA9D2E6079E9}"/>
              </a:ext>
            </a:extLst>
          </p:cNvPr>
          <p:cNvSpPr>
            <a:spLocks noGrp="1"/>
          </p:cNvSpPr>
          <p:nvPr>
            <p:ph idx="1"/>
          </p:nvPr>
        </p:nvSpPr>
        <p:spPr>
          <a:xfrm>
            <a:off x="1066800" y="585926"/>
            <a:ext cx="10058400" cy="5449114"/>
          </a:xfrm>
        </p:spPr>
        <p:txBody>
          <a:bodyPr>
            <a:normAutofit fontScale="85000" lnSpcReduction="20000"/>
          </a:bodyPr>
          <a:lstStyle/>
          <a:p>
            <a:r>
              <a:rPr lang="en-US" dirty="0"/>
              <a:t>(b)   </a:t>
            </a:r>
            <a:r>
              <a:rPr lang="en-US" dirty="0" err="1"/>
              <a:t>Xüsusən</a:t>
            </a:r>
            <a:r>
              <a:rPr lang="en-US" dirty="0"/>
              <a:t>  </a:t>
            </a:r>
            <a:r>
              <a:rPr lang="en-US" dirty="0" err="1"/>
              <a:t>xidmət</a:t>
            </a:r>
            <a:r>
              <a:rPr lang="en-US" dirty="0"/>
              <a:t>  </a:t>
            </a:r>
            <a:r>
              <a:rPr lang="en-US" dirty="0" err="1"/>
              <a:t>müqavilələrini</a:t>
            </a:r>
            <a:r>
              <a:rPr lang="en-US" dirty="0"/>
              <a:t>  </a:t>
            </a:r>
            <a:r>
              <a:rPr lang="en-US" dirty="0" err="1"/>
              <a:t>yazan</a:t>
            </a:r>
            <a:r>
              <a:rPr lang="en-US" dirty="0"/>
              <a:t>  zaman  </a:t>
            </a:r>
            <a:r>
              <a:rPr lang="en-US" dirty="0" err="1"/>
              <a:t>predmetə</a:t>
            </a:r>
            <a:r>
              <a:rPr lang="en-US" dirty="0"/>
              <a:t>  </a:t>
            </a:r>
            <a:r>
              <a:rPr lang="en-US" dirty="0" err="1"/>
              <a:t>diqqət</a:t>
            </a:r>
            <a:r>
              <a:rPr lang="en-US" dirty="0"/>
              <a:t>  </a:t>
            </a:r>
            <a:r>
              <a:rPr lang="en-US" dirty="0" err="1"/>
              <a:t>yetirmək</a:t>
            </a:r>
            <a:r>
              <a:rPr lang="en-US" dirty="0"/>
              <a:t> </a:t>
            </a:r>
            <a:r>
              <a:rPr lang="en-US" dirty="0" err="1"/>
              <a:t>lazımdır</a:t>
            </a:r>
            <a:r>
              <a:rPr lang="en-US" dirty="0"/>
              <a:t>.  </a:t>
            </a:r>
            <a:r>
              <a:rPr lang="en-US" dirty="0" err="1"/>
              <a:t>Adətən</a:t>
            </a:r>
            <a:r>
              <a:rPr lang="en-US" dirty="0"/>
              <a:t> </a:t>
            </a:r>
            <a:r>
              <a:rPr lang="en-US" dirty="0" err="1"/>
              <a:t>xidmət</a:t>
            </a:r>
            <a:r>
              <a:rPr lang="en-US" dirty="0"/>
              <a:t>  </a:t>
            </a:r>
            <a:r>
              <a:rPr lang="en-US" dirty="0" err="1"/>
              <a:t>müqaviləsində</a:t>
            </a:r>
            <a:r>
              <a:rPr lang="en-US" dirty="0"/>
              <a:t>  </a:t>
            </a:r>
            <a:r>
              <a:rPr lang="en-US" dirty="0" err="1"/>
              <a:t>xidmət</a:t>
            </a:r>
            <a:r>
              <a:rPr lang="en-US" dirty="0"/>
              <a:t>  </a:t>
            </a:r>
            <a:r>
              <a:rPr lang="en-US" dirty="0" err="1"/>
              <a:t>göstərənin</a:t>
            </a:r>
            <a:r>
              <a:rPr lang="en-US" dirty="0"/>
              <a:t>  </a:t>
            </a:r>
            <a:r>
              <a:rPr lang="en-US" dirty="0" err="1"/>
              <a:t>göstərəcəyi</a:t>
            </a:r>
            <a:r>
              <a:rPr lang="en-US" dirty="0"/>
              <a:t>  </a:t>
            </a:r>
            <a:r>
              <a:rPr lang="en-US" dirty="0" err="1"/>
              <a:t>xidmət</a:t>
            </a:r>
            <a:r>
              <a:rPr lang="en-US" dirty="0"/>
              <a:t> </a:t>
            </a:r>
            <a:r>
              <a:rPr lang="en-US" dirty="0" err="1"/>
              <a:t>yazılır</a:t>
            </a:r>
            <a:r>
              <a:rPr lang="en-US" dirty="0"/>
              <a:t>.   </a:t>
            </a:r>
            <a:r>
              <a:rPr lang="en-US" dirty="0" err="1"/>
              <a:t>Misal</a:t>
            </a:r>
            <a:r>
              <a:rPr lang="en-US" dirty="0"/>
              <a:t>  </a:t>
            </a:r>
            <a:r>
              <a:rPr lang="en-US" dirty="0" err="1"/>
              <a:t>üçün</a:t>
            </a:r>
            <a:r>
              <a:rPr lang="en-US" dirty="0"/>
              <a:t>,  </a:t>
            </a:r>
            <a:r>
              <a:rPr lang="en-US" dirty="0" err="1"/>
              <a:t>xidmət</a:t>
            </a:r>
            <a:r>
              <a:rPr lang="en-US" dirty="0"/>
              <a:t>  </a:t>
            </a:r>
            <a:r>
              <a:rPr lang="en-US" dirty="0" err="1"/>
              <a:t>göstərən</a:t>
            </a:r>
            <a:r>
              <a:rPr lang="en-US" dirty="0"/>
              <a:t> </a:t>
            </a:r>
            <a:r>
              <a:rPr lang="en-US" dirty="0" err="1"/>
              <a:t>mənzilə</a:t>
            </a:r>
            <a:r>
              <a:rPr lang="en-US" dirty="0"/>
              <a:t> </a:t>
            </a:r>
            <a:r>
              <a:rPr lang="en-US" dirty="0" err="1"/>
              <a:t>dair</a:t>
            </a:r>
            <a:r>
              <a:rPr lang="en-US" dirty="0"/>
              <a:t> </a:t>
            </a:r>
            <a:r>
              <a:rPr lang="en-US" dirty="0" err="1"/>
              <a:t>dizayn</a:t>
            </a:r>
            <a:r>
              <a:rPr lang="en-US" dirty="0"/>
              <a:t> </a:t>
            </a:r>
            <a:r>
              <a:rPr lang="en-US" dirty="0" err="1"/>
              <a:t>verməlidir</a:t>
            </a:r>
            <a:r>
              <a:rPr lang="en-US" dirty="0"/>
              <a:t>.   Bu </a:t>
            </a:r>
            <a:r>
              <a:rPr lang="en-US" dirty="0" err="1"/>
              <a:t>çox</a:t>
            </a:r>
            <a:r>
              <a:rPr lang="en-US" dirty="0"/>
              <a:t> </a:t>
            </a:r>
            <a:r>
              <a:rPr lang="en-US" dirty="0" err="1"/>
              <a:t>geniş</a:t>
            </a:r>
            <a:r>
              <a:rPr lang="en-US" dirty="0"/>
              <a:t>  </a:t>
            </a:r>
            <a:r>
              <a:rPr lang="en-US" dirty="0" err="1"/>
              <a:t>bir</a:t>
            </a:r>
            <a:r>
              <a:rPr lang="en-US" dirty="0"/>
              <a:t>  </a:t>
            </a:r>
            <a:r>
              <a:rPr lang="en-US" dirty="0" err="1"/>
              <a:t>müddəa</a:t>
            </a:r>
            <a:r>
              <a:rPr lang="en-US" dirty="0"/>
              <a:t>  </a:t>
            </a:r>
            <a:r>
              <a:rPr lang="en-US" dirty="0" err="1"/>
              <a:t>olar</a:t>
            </a:r>
            <a:r>
              <a:rPr lang="en-US" dirty="0"/>
              <a:t>.   </a:t>
            </a:r>
            <a:endParaRPr lang="tr-TR" dirty="0"/>
          </a:p>
          <a:p>
            <a:r>
              <a:rPr lang="en-US" dirty="0"/>
              <a:t> </a:t>
            </a:r>
            <a:r>
              <a:rPr lang="en-US" dirty="0" err="1"/>
              <a:t>Tərəflər</a:t>
            </a:r>
            <a:r>
              <a:rPr lang="en-US" dirty="0"/>
              <a:t>  </a:t>
            </a:r>
            <a:r>
              <a:rPr lang="en-US" dirty="0" err="1"/>
              <a:t>razılaşa</a:t>
            </a:r>
            <a:r>
              <a:rPr lang="en-US" dirty="0"/>
              <a:t>  </a:t>
            </a:r>
            <a:r>
              <a:rPr lang="en-US" dirty="0" err="1"/>
              <a:t>bilərlər</a:t>
            </a:r>
            <a:r>
              <a:rPr lang="en-US" dirty="0"/>
              <a:t>  ki,  “</a:t>
            </a:r>
            <a:r>
              <a:rPr lang="en-US" dirty="0" err="1"/>
              <a:t>dizayn</a:t>
            </a:r>
            <a:r>
              <a:rPr lang="en-US" dirty="0"/>
              <a:t>”  </a:t>
            </a:r>
            <a:r>
              <a:rPr lang="en-US" dirty="0" err="1"/>
              <a:t>sifarişçinin</a:t>
            </a:r>
            <a:r>
              <a:rPr lang="en-US" dirty="0"/>
              <a:t> </a:t>
            </a:r>
            <a:r>
              <a:rPr lang="en-US" dirty="0" err="1"/>
              <a:t>göstərişlərinə</a:t>
            </a:r>
            <a:r>
              <a:rPr lang="en-US" dirty="0"/>
              <a:t> </a:t>
            </a:r>
            <a:r>
              <a:rPr lang="en-US" dirty="0" err="1"/>
              <a:t>uyğun</a:t>
            </a:r>
            <a:r>
              <a:rPr lang="en-US" dirty="0"/>
              <a:t> </a:t>
            </a:r>
            <a:r>
              <a:rPr lang="en-US" dirty="0" err="1"/>
              <a:t>gəlməlidir</a:t>
            </a:r>
            <a:r>
              <a:rPr lang="en-US" dirty="0"/>
              <a:t>.  </a:t>
            </a:r>
            <a:r>
              <a:rPr lang="en-US" dirty="0" err="1"/>
              <a:t>Ancaq</a:t>
            </a:r>
            <a:r>
              <a:rPr lang="en-US" dirty="0"/>
              <a:t> </a:t>
            </a:r>
            <a:r>
              <a:rPr lang="en-US" dirty="0" err="1"/>
              <a:t>bu</a:t>
            </a:r>
            <a:r>
              <a:rPr lang="en-US" dirty="0"/>
              <a:t> </a:t>
            </a:r>
            <a:r>
              <a:rPr lang="en-US" dirty="0" err="1"/>
              <a:t>xidmət</a:t>
            </a:r>
            <a:r>
              <a:rPr lang="en-US" dirty="0"/>
              <a:t> </a:t>
            </a:r>
            <a:r>
              <a:rPr lang="en-US" dirty="0" err="1"/>
              <a:t>göstərən</a:t>
            </a:r>
            <a:r>
              <a:rPr lang="en-US" dirty="0"/>
              <a:t> </a:t>
            </a:r>
            <a:r>
              <a:rPr lang="en-US" dirty="0" err="1"/>
              <a:t>üçün</a:t>
            </a:r>
            <a:r>
              <a:rPr lang="en-US" dirty="0"/>
              <a:t> </a:t>
            </a:r>
            <a:r>
              <a:rPr lang="en-US" dirty="0" err="1"/>
              <a:t>risklər</a:t>
            </a:r>
            <a:r>
              <a:rPr lang="en-US" dirty="0"/>
              <a:t> </a:t>
            </a:r>
            <a:r>
              <a:rPr lang="en-US" dirty="0" err="1"/>
              <a:t>yaradır</a:t>
            </a:r>
            <a:r>
              <a:rPr lang="en-US" dirty="0"/>
              <a:t>, </a:t>
            </a:r>
            <a:r>
              <a:rPr lang="en-US" dirty="0" err="1"/>
              <a:t>çünki</a:t>
            </a:r>
            <a:r>
              <a:rPr lang="en-US" dirty="0"/>
              <a:t> </a:t>
            </a:r>
            <a:r>
              <a:rPr lang="en-US" dirty="0" err="1"/>
              <a:t>göstərişlərin</a:t>
            </a:r>
            <a:r>
              <a:rPr lang="en-US" dirty="0"/>
              <a:t> </a:t>
            </a:r>
            <a:r>
              <a:rPr lang="en-US" dirty="0" err="1"/>
              <a:t>sayı</a:t>
            </a:r>
            <a:r>
              <a:rPr lang="en-US" dirty="0"/>
              <a:t> </a:t>
            </a:r>
            <a:r>
              <a:rPr lang="en-US" dirty="0" err="1"/>
              <a:t>çox</a:t>
            </a:r>
            <a:r>
              <a:rPr lang="en-US" dirty="0"/>
              <a:t> ola </a:t>
            </a:r>
            <a:r>
              <a:rPr lang="en-US" dirty="0" err="1"/>
              <a:t>bilər</a:t>
            </a:r>
            <a:r>
              <a:rPr lang="en-US" dirty="0"/>
              <a:t>.  Ona </a:t>
            </a:r>
            <a:r>
              <a:rPr lang="en-US" dirty="0" err="1"/>
              <a:t>görə</a:t>
            </a:r>
            <a:r>
              <a:rPr lang="en-US" dirty="0"/>
              <a:t> </a:t>
            </a:r>
            <a:r>
              <a:rPr lang="en-US" dirty="0" err="1"/>
              <a:t>xidmət</a:t>
            </a:r>
            <a:r>
              <a:rPr lang="en-US" dirty="0"/>
              <a:t> </a:t>
            </a:r>
            <a:r>
              <a:rPr lang="en-US" dirty="0" err="1"/>
              <a:t>göstərən</a:t>
            </a:r>
            <a:r>
              <a:rPr lang="en-US" dirty="0"/>
              <a:t> </a:t>
            </a:r>
            <a:r>
              <a:rPr lang="en-US" dirty="0" err="1"/>
              <a:t>bu</a:t>
            </a:r>
            <a:r>
              <a:rPr lang="en-US" dirty="0"/>
              <a:t> “</a:t>
            </a:r>
            <a:r>
              <a:rPr lang="en-US" dirty="0" err="1"/>
              <a:t>göstərişlərə</a:t>
            </a:r>
            <a:r>
              <a:rPr lang="en-US" dirty="0"/>
              <a:t>” </a:t>
            </a:r>
            <a:r>
              <a:rPr lang="en-US" dirty="0" err="1"/>
              <a:t>məhdudiyyətlər</a:t>
            </a:r>
            <a:r>
              <a:rPr lang="en-US" dirty="0"/>
              <a:t>  </a:t>
            </a:r>
            <a:r>
              <a:rPr lang="en-US" dirty="0" err="1"/>
              <a:t>qoymağa</a:t>
            </a:r>
            <a:r>
              <a:rPr lang="en-US" dirty="0"/>
              <a:t>  </a:t>
            </a:r>
            <a:r>
              <a:rPr lang="en-US" dirty="0" err="1"/>
              <a:t>çalışmalıdır</a:t>
            </a:r>
            <a:r>
              <a:rPr lang="en-US" dirty="0"/>
              <a:t>:  </a:t>
            </a:r>
            <a:r>
              <a:rPr lang="en-US" dirty="0" err="1"/>
              <a:t>misal</a:t>
            </a:r>
            <a:r>
              <a:rPr lang="en-US" dirty="0"/>
              <a:t>  </a:t>
            </a:r>
            <a:r>
              <a:rPr lang="en-US" dirty="0" err="1"/>
              <a:t>üçün</a:t>
            </a:r>
            <a:r>
              <a:rPr lang="en-US" dirty="0"/>
              <a:t>,  müqavilədə  </a:t>
            </a:r>
            <a:r>
              <a:rPr lang="en-US" dirty="0" err="1"/>
              <a:t>və</a:t>
            </a:r>
            <a:r>
              <a:rPr lang="en-US" dirty="0"/>
              <a:t>  </a:t>
            </a:r>
            <a:r>
              <a:rPr lang="en-US" dirty="0" err="1"/>
              <a:t>ya</a:t>
            </a:r>
            <a:r>
              <a:rPr lang="en-US" dirty="0"/>
              <a:t>  </a:t>
            </a:r>
            <a:r>
              <a:rPr lang="en-US" dirty="0" err="1"/>
              <a:t>onun</a:t>
            </a:r>
            <a:r>
              <a:rPr lang="en-US" dirty="0"/>
              <a:t> </a:t>
            </a:r>
            <a:r>
              <a:rPr lang="en-US" dirty="0" err="1"/>
              <a:t>əlavəsində</a:t>
            </a:r>
            <a:r>
              <a:rPr lang="en-US" dirty="0"/>
              <a:t> </a:t>
            </a:r>
            <a:r>
              <a:rPr lang="en-US" dirty="0" err="1"/>
              <a:t>sadalanan</a:t>
            </a:r>
            <a:r>
              <a:rPr lang="en-US" dirty="0"/>
              <a:t> </a:t>
            </a:r>
            <a:r>
              <a:rPr lang="en-US" dirty="0" err="1"/>
              <a:t>göstərişlər</a:t>
            </a:r>
            <a:r>
              <a:rPr lang="en-US" dirty="0"/>
              <a:t> (</a:t>
            </a:r>
            <a:r>
              <a:rPr lang="en-US" dirty="0" err="1"/>
              <a:t>və</a:t>
            </a:r>
            <a:r>
              <a:rPr lang="en-US" dirty="0"/>
              <a:t> </a:t>
            </a:r>
            <a:r>
              <a:rPr lang="en-US" dirty="0" err="1"/>
              <a:t>ya</a:t>
            </a:r>
            <a:r>
              <a:rPr lang="en-US" dirty="0"/>
              <a:t> “</a:t>
            </a:r>
            <a:r>
              <a:rPr lang="en-US" dirty="0" err="1"/>
              <a:t>spesifikasiyalar</a:t>
            </a:r>
            <a:r>
              <a:rPr lang="en-US" dirty="0"/>
              <a:t>”) </a:t>
            </a:r>
            <a:r>
              <a:rPr lang="en-US" dirty="0" err="1"/>
              <a:t>və</a:t>
            </a:r>
            <a:r>
              <a:rPr lang="en-US" dirty="0"/>
              <a:t> </a:t>
            </a:r>
            <a:r>
              <a:rPr lang="en-US" dirty="0" err="1"/>
              <a:t>ya</a:t>
            </a:r>
            <a:r>
              <a:rPr lang="en-US" dirty="0"/>
              <a:t> </a:t>
            </a:r>
            <a:r>
              <a:rPr lang="en-US" dirty="0" err="1"/>
              <a:t>dizayn</a:t>
            </a:r>
            <a:r>
              <a:rPr lang="en-US" dirty="0"/>
              <a:t> </a:t>
            </a:r>
            <a:r>
              <a:rPr lang="en-US" dirty="0" err="1"/>
              <a:t>tərəfin</a:t>
            </a:r>
            <a:r>
              <a:rPr lang="en-US" dirty="0"/>
              <a:t> </a:t>
            </a:r>
            <a:r>
              <a:rPr lang="en-US" dirty="0" err="1"/>
              <a:t>göstərişləri</a:t>
            </a:r>
            <a:r>
              <a:rPr lang="en-US" dirty="0"/>
              <a:t> </a:t>
            </a:r>
            <a:r>
              <a:rPr lang="en-US" dirty="0" err="1"/>
              <a:t>əsasında</a:t>
            </a:r>
            <a:r>
              <a:rPr lang="en-US" dirty="0"/>
              <a:t> </a:t>
            </a:r>
            <a:r>
              <a:rPr lang="en-US" dirty="0" err="1"/>
              <a:t>yalnız</a:t>
            </a:r>
            <a:r>
              <a:rPr lang="en-US" dirty="0"/>
              <a:t> 3 </a:t>
            </a:r>
            <a:r>
              <a:rPr lang="en-US" dirty="0" err="1"/>
              <a:t>dəfə</a:t>
            </a:r>
            <a:r>
              <a:rPr lang="en-US" dirty="0"/>
              <a:t> </a:t>
            </a:r>
            <a:r>
              <a:rPr lang="en-US" dirty="0" err="1"/>
              <a:t>yenidən</a:t>
            </a:r>
            <a:r>
              <a:rPr lang="en-US" dirty="0"/>
              <a:t> </a:t>
            </a:r>
            <a:r>
              <a:rPr lang="en-US" dirty="0" err="1"/>
              <a:t>işlənilə</a:t>
            </a:r>
            <a:r>
              <a:rPr lang="en-US" dirty="0"/>
              <a:t> </a:t>
            </a:r>
            <a:r>
              <a:rPr lang="en-US" dirty="0" err="1"/>
              <a:t>bilər</a:t>
            </a:r>
            <a:r>
              <a:rPr lang="en-US" dirty="0"/>
              <a:t> </a:t>
            </a:r>
            <a:r>
              <a:rPr lang="en-US" dirty="0" err="1"/>
              <a:t>və</a:t>
            </a:r>
            <a:r>
              <a:rPr lang="en-US" dirty="0"/>
              <a:t> </a:t>
            </a:r>
            <a:r>
              <a:rPr lang="en-US" dirty="0" err="1"/>
              <a:t>sair</a:t>
            </a:r>
            <a:r>
              <a:rPr lang="en-US" dirty="0"/>
              <a:t>.  </a:t>
            </a:r>
          </a:p>
          <a:p>
            <a:r>
              <a:rPr lang="en-US" dirty="0" err="1"/>
              <a:t>Bəzən</a:t>
            </a:r>
            <a:r>
              <a:rPr lang="en-US" dirty="0"/>
              <a:t> </a:t>
            </a:r>
            <a:r>
              <a:rPr lang="en-US" dirty="0" err="1"/>
              <a:t>predmeti</a:t>
            </a:r>
            <a:r>
              <a:rPr lang="en-US" dirty="0"/>
              <a:t> </a:t>
            </a:r>
            <a:r>
              <a:rPr lang="en-US" dirty="0" err="1"/>
              <a:t>konkretləşdirmək</a:t>
            </a:r>
            <a:r>
              <a:rPr lang="en-US" dirty="0"/>
              <a:t> </a:t>
            </a:r>
            <a:r>
              <a:rPr lang="en-US" dirty="0" err="1"/>
              <a:t>zərurəti</a:t>
            </a:r>
            <a:r>
              <a:rPr lang="en-US" dirty="0"/>
              <a:t> </a:t>
            </a:r>
            <a:r>
              <a:rPr lang="en-US" dirty="0" err="1"/>
              <a:t>yaranır</a:t>
            </a:r>
            <a:r>
              <a:rPr lang="en-US" dirty="0"/>
              <a:t>.  </a:t>
            </a:r>
            <a:r>
              <a:rPr lang="en-US" dirty="0" err="1"/>
              <a:t>Misal</a:t>
            </a:r>
            <a:r>
              <a:rPr lang="en-US" dirty="0"/>
              <a:t> </a:t>
            </a:r>
            <a:r>
              <a:rPr lang="en-US" dirty="0" err="1"/>
              <a:t>üçün</a:t>
            </a:r>
            <a:r>
              <a:rPr lang="en-US" dirty="0"/>
              <a:t>, </a:t>
            </a:r>
            <a:r>
              <a:rPr lang="en-US" dirty="0" err="1"/>
              <a:t>mühəndislik</a:t>
            </a:r>
            <a:r>
              <a:rPr lang="en-US" dirty="0"/>
              <a:t> </a:t>
            </a:r>
            <a:r>
              <a:rPr lang="en-US" dirty="0" err="1"/>
              <a:t>və</a:t>
            </a:r>
            <a:r>
              <a:rPr lang="en-US" dirty="0"/>
              <a:t> </a:t>
            </a:r>
            <a:r>
              <a:rPr lang="en-US" dirty="0" err="1"/>
              <a:t>tikinti</a:t>
            </a:r>
            <a:r>
              <a:rPr lang="en-US" dirty="0"/>
              <a:t> </a:t>
            </a:r>
            <a:r>
              <a:rPr lang="en-US" dirty="0" err="1"/>
              <a:t>müqaviləsində</a:t>
            </a:r>
            <a:r>
              <a:rPr lang="en-US" dirty="0"/>
              <a:t> </a:t>
            </a:r>
            <a:r>
              <a:rPr lang="en-US" dirty="0" err="1"/>
              <a:t>tikinti</a:t>
            </a:r>
            <a:r>
              <a:rPr lang="en-US" dirty="0"/>
              <a:t> </a:t>
            </a:r>
            <a:r>
              <a:rPr lang="en-US" dirty="0" err="1"/>
              <a:t>şirkətinin</a:t>
            </a:r>
            <a:r>
              <a:rPr lang="en-US" dirty="0"/>
              <a:t> </a:t>
            </a:r>
            <a:r>
              <a:rPr lang="en-US" dirty="0" err="1"/>
              <a:t>göstərəcəyi</a:t>
            </a:r>
            <a:r>
              <a:rPr lang="en-US" dirty="0"/>
              <a:t> </a:t>
            </a:r>
            <a:r>
              <a:rPr lang="en-US" dirty="0" err="1"/>
              <a:t>xidmətləri</a:t>
            </a:r>
            <a:r>
              <a:rPr lang="en-US" dirty="0"/>
              <a:t> </a:t>
            </a:r>
            <a:r>
              <a:rPr lang="en-US" dirty="0" err="1"/>
              <a:t>yazmaq</a:t>
            </a:r>
            <a:r>
              <a:rPr lang="en-US" dirty="0"/>
              <a:t> </a:t>
            </a:r>
            <a:r>
              <a:rPr lang="en-US" dirty="0" err="1"/>
              <a:t>zəruridir</a:t>
            </a:r>
            <a:r>
              <a:rPr lang="en-US" dirty="0"/>
              <a:t>.  </a:t>
            </a:r>
            <a:r>
              <a:rPr lang="en-US" dirty="0" err="1"/>
              <a:t>İlustrasiya</a:t>
            </a:r>
            <a:r>
              <a:rPr lang="en-US" dirty="0"/>
              <a:t> </a:t>
            </a:r>
            <a:r>
              <a:rPr lang="en-US" dirty="0" err="1"/>
              <a:t>məqsədləri</a:t>
            </a:r>
            <a:r>
              <a:rPr lang="en-US" dirty="0"/>
              <a:t> </a:t>
            </a:r>
            <a:r>
              <a:rPr lang="en-US" dirty="0" err="1"/>
              <a:t>üçün</a:t>
            </a:r>
            <a:r>
              <a:rPr lang="en-US" dirty="0"/>
              <a:t> </a:t>
            </a:r>
            <a:r>
              <a:rPr lang="en-US" dirty="0" err="1"/>
              <a:t>aşağıdakı</a:t>
            </a:r>
            <a:r>
              <a:rPr lang="en-US" dirty="0"/>
              <a:t> </a:t>
            </a:r>
            <a:r>
              <a:rPr lang="en-US" dirty="0" err="1"/>
              <a:t>misala</a:t>
            </a:r>
            <a:r>
              <a:rPr lang="en-US" dirty="0"/>
              <a:t> </a:t>
            </a:r>
            <a:r>
              <a:rPr lang="en-US" dirty="0" err="1"/>
              <a:t>nəzər</a:t>
            </a:r>
            <a:r>
              <a:rPr lang="en-US" dirty="0"/>
              <a:t> </a:t>
            </a:r>
            <a:r>
              <a:rPr lang="en-US" dirty="0" err="1"/>
              <a:t>yetirin</a:t>
            </a:r>
            <a:r>
              <a:rPr lang="en-US" dirty="0"/>
              <a:t>: </a:t>
            </a:r>
          </a:p>
          <a:p>
            <a:r>
              <a:rPr lang="en-US" dirty="0" err="1"/>
              <a:t>Misal</a:t>
            </a:r>
            <a:r>
              <a:rPr lang="en-US" dirty="0"/>
              <a:t>:   </a:t>
            </a:r>
            <a:r>
              <a:rPr lang="en-US" dirty="0" err="1"/>
              <a:t>Podratçı</a:t>
            </a:r>
            <a:r>
              <a:rPr lang="en-US" dirty="0"/>
              <a:t>  </a:t>
            </a:r>
            <a:r>
              <a:rPr lang="en-US" dirty="0" err="1"/>
              <a:t>Sifarişçiyə</a:t>
            </a:r>
            <a:r>
              <a:rPr lang="en-US" dirty="0"/>
              <a:t>  </a:t>
            </a:r>
            <a:r>
              <a:rPr lang="en-US" dirty="0" err="1"/>
              <a:t>Obyektin</a:t>
            </a:r>
            <a:r>
              <a:rPr lang="en-US" dirty="0"/>
              <a:t>  </a:t>
            </a:r>
            <a:r>
              <a:rPr lang="en-US" dirty="0" err="1"/>
              <a:t>layihələndirilməsi</a:t>
            </a:r>
            <a:r>
              <a:rPr lang="en-US" dirty="0"/>
              <a:t>,  </a:t>
            </a:r>
            <a:r>
              <a:rPr lang="en-US" dirty="0" err="1"/>
              <a:t>Obyektlə</a:t>
            </a:r>
            <a:r>
              <a:rPr lang="en-US" dirty="0"/>
              <a:t>  </a:t>
            </a:r>
            <a:r>
              <a:rPr lang="en-US" dirty="0" err="1"/>
              <a:t>bağlı</a:t>
            </a:r>
            <a:r>
              <a:rPr lang="en-US" dirty="0"/>
              <a:t> </a:t>
            </a:r>
            <a:r>
              <a:rPr lang="en-US" dirty="0" err="1"/>
              <a:t>mühəndislik</a:t>
            </a:r>
            <a:r>
              <a:rPr lang="en-US" dirty="0"/>
              <a:t>  </a:t>
            </a:r>
            <a:r>
              <a:rPr lang="en-US" dirty="0" err="1"/>
              <a:t>işlərinin</a:t>
            </a:r>
            <a:r>
              <a:rPr lang="en-US" dirty="0"/>
              <a:t>  </a:t>
            </a:r>
            <a:r>
              <a:rPr lang="en-US" dirty="0" err="1"/>
              <a:t>görülməsi</a:t>
            </a:r>
            <a:r>
              <a:rPr lang="en-US" dirty="0"/>
              <a:t>,  </a:t>
            </a:r>
            <a:r>
              <a:rPr lang="en-US" dirty="0" err="1"/>
              <a:t>Obyektin</a:t>
            </a:r>
            <a:r>
              <a:rPr lang="en-US" dirty="0"/>
              <a:t>  </a:t>
            </a:r>
            <a:r>
              <a:rPr lang="en-US" dirty="0" err="1"/>
              <a:t>tikintisi</a:t>
            </a:r>
            <a:r>
              <a:rPr lang="en-US" dirty="0"/>
              <a:t>  </a:t>
            </a:r>
            <a:r>
              <a:rPr lang="en-US" dirty="0" err="1"/>
              <a:t>üçün</a:t>
            </a:r>
            <a:r>
              <a:rPr lang="en-US" dirty="0"/>
              <a:t>  </a:t>
            </a:r>
            <a:r>
              <a:rPr lang="en-US" dirty="0" err="1"/>
              <a:t>zəruri</a:t>
            </a:r>
            <a:r>
              <a:rPr lang="en-US" dirty="0"/>
              <a:t>  </a:t>
            </a:r>
            <a:r>
              <a:rPr lang="en-US" dirty="0" err="1"/>
              <a:t>və</a:t>
            </a:r>
            <a:r>
              <a:rPr lang="en-US" dirty="0"/>
              <a:t>  </a:t>
            </a:r>
            <a:r>
              <a:rPr lang="en-US" dirty="0" err="1"/>
              <a:t>lazım</a:t>
            </a:r>
            <a:r>
              <a:rPr lang="en-US" dirty="0"/>
              <a:t> </a:t>
            </a:r>
            <a:r>
              <a:rPr lang="en-US" dirty="0" err="1"/>
              <a:t>olan</a:t>
            </a:r>
            <a:r>
              <a:rPr lang="en-US" dirty="0"/>
              <a:t>  </a:t>
            </a:r>
            <a:r>
              <a:rPr lang="en-US" dirty="0" err="1"/>
              <a:t>hər</a:t>
            </a:r>
            <a:r>
              <a:rPr lang="en-US" dirty="0"/>
              <a:t>  </a:t>
            </a:r>
            <a:r>
              <a:rPr lang="en-US" dirty="0" err="1"/>
              <a:t>hansı</a:t>
            </a:r>
            <a:r>
              <a:rPr lang="en-US" dirty="0"/>
              <a:t>  </a:t>
            </a:r>
            <a:r>
              <a:rPr lang="en-US" dirty="0" err="1"/>
              <a:t>və</a:t>
            </a:r>
            <a:r>
              <a:rPr lang="en-US" dirty="0"/>
              <a:t>  </a:t>
            </a:r>
            <a:r>
              <a:rPr lang="en-US" dirty="0" err="1"/>
              <a:t>bütün</a:t>
            </a:r>
            <a:r>
              <a:rPr lang="en-US" dirty="0"/>
              <a:t>  </a:t>
            </a:r>
            <a:r>
              <a:rPr lang="en-US" dirty="0" err="1"/>
              <a:t>avadanlıqların</a:t>
            </a:r>
            <a:r>
              <a:rPr lang="en-US" dirty="0"/>
              <a:t>,  </a:t>
            </a:r>
            <a:r>
              <a:rPr lang="en-US" dirty="0" err="1"/>
              <a:t>materialların</a:t>
            </a:r>
            <a:r>
              <a:rPr lang="en-US" dirty="0"/>
              <a:t>  </a:t>
            </a:r>
            <a:r>
              <a:rPr lang="en-US" dirty="0" err="1"/>
              <a:t>və</a:t>
            </a:r>
            <a:r>
              <a:rPr lang="en-US" dirty="0"/>
              <a:t>  </a:t>
            </a:r>
            <a:r>
              <a:rPr lang="en-US" dirty="0" err="1"/>
              <a:t>digər</a:t>
            </a:r>
            <a:r>
              <a:rPr lang="en-US" dirty="0"/>
              <a:t>  </a:t>
            </a:r>
            <a:r>
              <a:rPr lang="en-US" dirty="0" err="1"/>
              <a:t>əşyaların</a:t>
            </a:r>
            <a:r>
              <a:rPr lang="en-US" dirty="0"/>
              <a:t> </a:t>
            </a:r>
            <a:r>
              <a:rPr lang="en-US" dirty="0" err="1"/>
              <a:t>alınması</a:t>
            </a:r>
            <a:r>
              <a:rPr lang="en-US" dirty="0"/>
              <a:t>,  </a:t>
            </a:r>
            <a:r>
              <a:rPr lang="en-US" dirty="0" err="1"/>
              <a:t>tikinti</a:t>
            </a:r>
            <a:r>
              <a:rPr lang="en-US" dirty="0"/>
              <a:t>  </a:t>
            </a:r>
            <a:r>
              <a:rPr lang="en-US" dirty="0" err="1"/>
              <a:t>işlərinin</a:t>
            </a:r>
            <a:r>
              <a:rPr lang="en-US" dirty="0"/>
              <a:t>  </a:t>
            </a:r>
            <a:r>
              <a:rPr lang="en-US" dirty="0" err="1"/>
              <a:t>aparılması</a:t>
            </a:r>
            <a:r>
              <a:rPr lang="en-US" dirty="0"/>
              <a:t>,  </a:t>
            </a:r>
            <a:r>
              <a:rPr lang="en-US" dirty="0" err="1"/>
              <a:t>Obyektin</a:t>
            </a:r>
            <a:r>
              <a:rPr lang="en-US" dirty="0"/>
              <a:t>  </a:t>
            </a:r>
            <a:r>
              <a:rPr lang="en-US" dirty="0" err="1"/>
              <a:t>sınaqdan</a:t>
            </a:r>
            <a:r>
              <a:rPr lang="en-US" dirty="0"/>
              <a:t>  </a:t>
            </a:r>
            <a:r>
              <a:rPr lang="en-US" dirty="0" err="1"/>
              <a:t>keçirilməsi</a:t>
            </a:r>
            <a:r>
              <a:rPr lang="en-US" dirty="0"/>
              <a:t>  </a:t>
            </a:r>
            <a:r>
              <a:rPr lang="en-US" dirty="0" err="1"/>
              <a:t>və</a:t>
            </a:r>
            <a:r>
              <a:rPr lang="en-US" dirty="0"/>
              <a:t> </a:t>
            </a:r>
            <a:r>
              <a:rPr lang="en-US" dirty="0" err="1"/>
              <a:t>Obyektin</a:t>
            </a:r>
            <a:r>
              <a:rPr lang="en-US" dirty="0"/>
              <a:t>  tam  </a:t>
            </a:r>
            <a:r>
              <a:rPr lang="en-US" dirty="0" err="1"/>
              <a:t>olaraq</a:t>
            </a:r>
            <a:r>
              <a:rPr lang="en-US" dirty="0"/>
              <a:t>  </a:t>
            </a:r>
            <a:r>
              <a:rPr lang="en-US" dirty="0" err="1"/>
              <a:t>tikilərək</a:t>
            </a:r>
            <a:r>
              <a:rPr lang="en-US" dirty="0"/>
              <a:t>  </a:t>
            </a:r>
            <a:r>
              <a:rPr lang="en-US" dirty="0" err="1"/>
              <a:t>təhvil</a:t>
            </a:r>
            <a:r>
              <a:rPr lang="en-US" dirty="0"/>
              <a:t>  </a:t>
            </a:r>
            <a:r>
              <a:rPr lang="en-US" dirty="0" err="1"/>
              <a:t>verilməsi</a:t>
            </a:r>
            <a:r>
              <a:rPr lang="en-US" dirty="0"/>
              <a:t>  </a:t>
            </a:r>
            <a:r>
              <a:rPr lang="en-US" dirty="0" err="1"/>
              <a:t>üçün</a:t>
            </a:r>
            <a:r>
              <a:rPr lang="en-US" dirty="0"/>
              <a:t>  </a:t>
            </a:r>
            <a:r>
              <a:rPr lang="en-US" dirty="0" err="1"/>
              <a:t>zəruri</a:t>
            </a:r>
            <a:r>
              <a:rPr lang="en-US" dirty="0"/>
              <a:t>  </a:t>
            </a:r>
            <a:r>
              <a:rPr lang="en-US" dirty="0" err="1"/>
              <a:t>olar</a:t>
            </a:r>
            <a:r>
              <a:rPr lang="en-US" dirty="0"/>
              <a:t>  </a:t>
            </a:r>
            <a:r>
              <a:rPr lang="en-US" dirty="0" err="1"/>
              <a:t>bütün</a:t>
            </a:r>
            <a:r>
              <a:rPr lang="en-US" dirty="0"/>
              <a:t> </a:t>
            </a:r>
            <a:r>
              <a:rPr lang="en-US" dirty="0" err="1"/>
              <a:t>xidmətlərin</a:t>
            </a:r>
            <a:r>
              <a:rPr lang="en-US" dirty="0"/>
              <a:t>  </a:t>
            </a:r>
            <a:r>
              <a:rPr lang="en-US" dirty="0" err="1"/>
              <a:t>göstərilməsini</a:t>
            </a:r>
            <a:r>
              <a:rPr lang="en-US" dirty="0"/>
              <a:t>  </a:t>
            </a:r>
            <a:r>
              <a:rPr lang="en-US" dirty="0" err="1"/>
              <a:t>öz</a:t>
            </a:r>
            <a:r>
              <a:rPr lang="en-US" dirty="0"/>
              <a:t>  </a:t>
            </a:r>
            <a:r>
              <a:rPr lang="en-US" dirty="0" err="1"/>
              <a:t>üzərinə</a:t>
            </a:r>
            <a:r>
              <a:rPr lang="en-US" dirty="0"/>
              <a:t>  </a:t>
            </a:r>
            <a:r>
              <a:rPr lang="en-US" dirty="0" err="1"/>
              <a:t>götürür</a:t>
            </a:r>
            <a:r>
              <a:rPr lang="en-US" dirty="0"/>
              <a:t>  </a:t>
            </a:r>
            <a:r>
              <a:rPr lang="en-US" dirty="0" err="1"/>
              <a:t>və</a:t>
            </a:r>
            <a:r>
              <a:rPr lang="en-US" dirty="0"/>
              <a:t>  o  </a:t>
            </a:r>
            <a:r>
              <a:rPr lang="en-US" dirty="0" err="1"/>
              <a:t>cümlədən</a:t>
            </a:r>
            <a:r>
              <a:rPr lang="en-US" dirty="0"/>
              <a:t>  (</a:t>
            </a:r>
            <a:r>
              <a:rPr lang="en-US" dirty="0" err="1"/>
              <a:t>ancaq</a:t>
            </a:r>
            <a:r>
              <a:rPr lang="en-US" dirty="0"/>
              <a:t> </a:t>
            </a:r>
            <a:r>
              <a:rPr lang="en-US" dirty="0" err="1"/>
              <a:t>bunlarla</a:t>
            </a:r>
            <a:r>
              <a:rPr lang="en-US" dirty="0"/>
              <a:t> </a:t>
            </a:r>
            <a:r>
              <a:rPr lang="en-US" dirty="0" err="1"/>
              <a:t>məhdudlaşmadan</a:t>
            </a:r>
            <a:r>
              <a:rPr lang="en-US" dirty="0"/>
              <a:t>): </a:t>
            </a:r>
          </a:p>
          <a:p>
            <a:pPr marL="342900" indent="-342900">
              <a:buFont typeface="+mj-lt"/>
              <a:buAutoNum type="arabicPeriod"/>
            </a:pPr>
            <a:r>
              <a:rPr lang="en-US" dirty="0"/>
              <a:t> </a:t>
            </a:r>
            <a:r>
              <a:rPr lang="en-US" dirty="0" err="1"/>
              <a:t>yerin</a:t>
            </a:r>
            <a:r>
              <a:rPr lang="en-US" dirty="0"/>
              <a:t> </a:t>
            </a:r>
            <a:r>
              <a:rPr lang="en-US" dirty="0" err="1"/>
              <a:t>səthinin</a:t>
            </a:r>
            <a:r>
              <a:rPr lang="en-US" dirty="0"/>
              <a:t> </a:t>
            </a:r>
            <a:r>
              <a:rPr lang="en-US" dirty="0" err="1"/>
              <a:t>və</a:t>
            </a:r>
            <a:r>
              <a:rPr lang="en-US" dirty="0"/>
              <a:t> </a:t>
            </a:r>
            <a:r>
              <a:rPr lang="en-US" dirty="0" err="1"/>
              <a:t>yer</a:t>
            </a:r>
            <a:r>
              <a:rPr lang="en-US" dirty="0"/>
              <a:t> </a:t>
            </a:r>
            <a:r>
              <a:rPr lang="en-US" dirty="0" err="1"/>
              <a:t>təkinin</a:t>
            </a:r>
            <a:r>
              <a:rPr lang="en-US" dirty="0"/>
              <a:t> </a:t>
            </a:r>
            <a:r>
              <a:rPr lang="en-US" dirty="0" err="1"/>
              <a:t>araşdırılması</a:t>
            </a:r>
            <a:r>
              <a:rPr lang="en-US" dirty="0"/>
              <a:t>.</a:t>
            </a:r>
          </a:p>
          <a:p>
            <a:pPr marL="342900" indent="-342900">
              <a:buFont typeface="+mj-lt"/>
              <a:buAutoNum type="arabicPeriod"/>
            </a:pPr>
            <a:r>
              <a:rPr lang="en-US" dirty="0" err="1"/>
              <a:t>zəruri</a:t>
            </a:r>
            <a:r>
              <a:rPr lang="en-US" dirty="0"/>
              <a:t> </a:t>
            </a:r>
            <a:r>
              <a:rPr lang="en-US" dirty="0" err="1"/>
              <a:t>sayda</a:t>
            </a:r>
            <a:r>
              <a:rPr lang="en-US" dirty="0"/>
              <a:t> </a:t>
            </a:r>
            <a:r>
              <a:rPr lang="en-US" dirty="0" err="1"/>
              <a:t>və</a:t>
            </a:r>
            <a:r>
              <a:rPr lang="en-US" dirty="0"/>
              <a:t> </a:t>
            </a:r>
            <a:r>
              <a:rPr lang="en-US" dirty="0" err="1"/>
              <a:t>müvafiq</a:t>
            </a:r>
            <a:r>
              <a:rPr lang="en-US" dirty="0"/>
              <a:t> </a:t>
            </a:r>
            <a:r>
              <a:rPr lang="en-US" dirty="0" err="1"/>
              <a:t>ixtisasa</a:t>
            </a:r>
            <a:r>
              <a:rPr lang="en-US" dirty="0"/>
              <a:t> malik </a:t>
            </a:r>
            <a:r>
              <a:rPr lang="en-US" dirty="0" err="1"/>
              <a:t>olan</a:t>
            </a:r>
            <a:r>
              <a:rPr lang="en-US" dirty="0"/>
              <a:t> </a:t>
            </a:r>
            <a:r>
              <a:rPr lang="en-US" dirty="0" err="1"/>
              <a:t>işçilərin</a:t>
            </a:r>
            <a:r>
              <a:rPr lang="en-US" dirty="0"/>
              <a:t> </a:t>
            </a:r>
            <a:r>
              <a:rPr lang="en-US" dirty="0" err="1"/>
              <a:t>cəlb</a:t>
            </a:r>
            <a:r>
              <a:rPr lang="en-US" dirty="0"/>
              <a:t> </a:t>
            </a:r>
            <a:r>
              <a:rPr lang="en-US" dirty="0" err="1"/>
              <a:t>edilməsi</a:t>
            </a:r>
            <a:endParaRPr lang="en-US" dirty="0"/>
          </a:p>
          <a:p>
            <a:pPr marL="342900" indent="-342900">
              <a:buFont typeface="+mj-lt"/>
              <a:buAutoNum type="arabicPeriod"/>
            </a:pPr>
            <a:r>
              <a:rPr lang="en-US" dirty="0" err="1"/>
              <a:t>Obyektin</a:t>
            </a:r>
            <a:r>
              <a:rPr lang="en-US" dirty="0"/>
              <a:t> </a:t>
            </a:r>
            <a:r>
              <a:rPr lang="en-US" dirty="0" err="1"/>
              <a:t>layihələndirilməsi</a:t>
            </a:r>
            <a:r>
              <a:rPr lang="en-US" dirty="0"/>
              <a:t> </a:t>
            </a:r>
            <a:r>
              <a:rPr lang="en-US" dirty="0" err="1"/>
              <a:t>və</a:t>
            </a:r>
            <a:r>
              <a:rPr lang="en-US" dirty="0"/>
              <a:t> </a:t>
            </a:r>
            <a:r>
              <a:rPr lang="en-US" dirty="0" err="1"/>
              <a:t>mühəndislik</a:t>
            </a:r>
            <a:r>
              <a:rPr lang="en-US" dirty="0"/>
              <a:t> </a:t>
            </a:r>
            <a:r>
              <a:rPr lang="en-US" dirty="0" err="1"/>
              <a:t>işlərinin</a:t>
            </a:r>
            <a:r>
              <a:rPr lang="en-US" dirty="0"/>
              <a:t> </a:t>
            </a:r>
            <a:r>
              <a:rPr lang="en-US" dirty="0" err="1"/>
              <a:t>aparılması</a:t>
            </a:r>
            <a:r>
              <a:rPr lang="en-US" dirty="0"/>
              <a:t> </a:t>
            </a:r>
          </a:p>
          <a:p>
            <a:pPr marL="342900" indent="-342900">
              <a:buFont typeface="+mj-lt"/>
              <a:buAutoNum type="arabicPeriod"/>
            </a:pPr>
            <a:r>
              <a:rPr lang="en-US" dirty="0" err="1"/>
              <a:t>Lazımi</a:t>
            </a:r>
            <a:r>
              <a:rPr lang="en-US" dirty="0"/>
              <a:t>  </a:t>
            </a:r>
            <a:r>
              <a:rPr lang="en-US" dirty="0" err="1"/>
              <a:t>icazələrin</a:t>
            </a:r>
            <a:r>
              <a:rPr lang="en-US" dirty="0"/>
              <a:t>  </a:t>
            </a:r>
            <a:r>
              <a:rPr lang="en-US" dirty="0" err="1"/>
              <a:t>alınması</a:t>
            </a:r>
            <a:r>
              <a:rPr lang="en-US" dirty="0"/>
              <a:t>  </a:t>
            </a:r>
            <a:r>
              <a:rPr lang="en-US" dirty="0" err="1"/>
              <a:t>və</a:t>
            </a:r>
            <a:r>
              <a:rPr lang="en-US" dirty="0"/>
              <a:t>  </a:t>
            </a:r>
            <a:r>
              <a:rPr lang="en-US" dirty="0" err="1"/>
              <a:t>müvafiq</a:t>
            </a:r>
            <a:r>
              <a:rPr lang="en-US" dirty="0"/>
              <a:t>  </a:t>
            </a:r>
            <a:r>
              <a:rPr lang="en-US" dirty="0" err="1"/>
              <a:t>dövlət</a:t>
            </a:r>
            <a:r>
              <a:rPr lang="en-US" dirty="0"/>
              <a:t>  </a:t>
            </a:r>
            <a:r>
              <a:rPr lang="en-US" dirty="0" err="1"/>
              <a:t>qurumları</a:t>
            </a:r>
            <a:r>
              <a:rPr lang="en-US" dirty="0"/>
              <a:t>  </a:t>
            </a:r>
            <a:r>
              <a:rPr lang="en-US" dirty="0" err="1"/>
              <a:t>ilə</a:t>
            </a:r>
            <a:r>
              <a:rPr lang="en-US" dirty="0"/>
              <a:t> </a:t>
            </a:r>
            <a:r>
              <a:rPr lang="en-US" dirty="0" err="1"/>
              <a:t>razılaşdırılması</a:t>
            </a:r>
            <a:r>
              <a:rPr lang="en-US" dirty="0"/>
              <a:t> </a:t>
            </a:r>
          </a:p>
          <a:p>
            <a:pPr marL="342900" indent="-342900">
              <a:buFont typeface="+mj-lt"/>
              <a:buAutoNum type="arabicPeriod"/>
            </a:pPr>
            <a:r>
              <a:rPr lang="en-US" dirty="0" err="1"/>
              <a:t>Tikinti</a:t>
            </a:r>
            <a:r>
              <a:rPr lang="en-US" dirty="0"/>
              <a:t> </a:t>
            </a:r>
            <a:r>
              <a:rPr lang="en-US" dirty="0" err="1"/>
              <a:t>işlərinin</a:t>
            </a:r>
            <a:r>
              <a:rPr lang="en-US" dirty="0"/>
              <a:t> </a:t>
            </a:r>
            <a:r>
              <a:rPr lang="en-US" dirty="0" err="1"/>
              <a:t>aparılması</a:t>
            </a:r>
            <a:r>
              <a:rPr lang="en-US" dirty="0"/>
              <a:t> </a:t>
            </a:r>
            <a:r>
              <a:rPr lang="en-US" dirty="0" err="1"/>
              <a:t>və</a:t>
            </a:r>
            <a:r>
              <a:rPr lang="en-US" dirty="0"/>
              <a:t> </a:t>
            </a:r>
            <a:r>
              <a:rPr lang="en-US" dirty="0" err="1"/>
              <a:t>tikinti</a:t>
            </a:r>
            <a:r>
              <a:rPr lang="en-US" dirty="0"/>
              <a:t> </a:t>
            </a:r>
            <a:r>
              <a:rPr lang="en-US" dirty="0" err="1"/>
              <a:t>işlərinin</a:t>
            </a:r>
            <a:r>
              <a:rPr lang="en-US" dirty="0"/>
              <a:t> </a:t>
            </a:r>
            <a:r>
              <a:rPr lang="en-US" dirty="0" err="1"/>
              <a:t>idarə</a:t>
            </a:r>
            <a:r>
              <a:rPr lang="en-US" dirty="0"/>
              <a:t> </a:t>
            </a:r>
            <a:r>
              <a:rPr lang="en-US" dirty="0" err="1"/>
              <a:t>edilməsi</a:t>
            </a:r>
            <a:r>
              <a:rPr lang="en-US" dirty="0"/>
              <a:t> </a:t>
            </a:r>
          </a:p>
          <a:p>
            <a:pPr marL="342900" indent="-342900">
              <a:buFont typeface="+mj-lt"/>
              <a:buAutoNum type="arabicPeriod"/>
            </a:pPr>
            <a:r>
              <a:rPr lang="en-US" dirty="0" err="1"/>
              <a:t>Obyektin</a:t>
            </a:r>
            <a:r>
              <a:rPr lang="en-US" dirty="0"/>
              <a:t>  </a:t>
            </a:r>
            <a:r>
              <a:rPr lang="en-US" dirty="0" err="1"/>
              <a:t>sınağa</a:t>
            </a:r>
            <a:r>
              <a:rPr lang="en-US" dirty="0"/>
              <a:t>  </a:t>
            </a:r>
            <a:r>
              <a:rPr lang="en-US" dirty="0" err="1"/>
              <a:t>hazırlanması</a:t>
            </a:r>
            <a:r>
              <a:rPr lang="en-US" dirty="0"/>
              <a:t>,  </a:t>
            </a:r>
            <a:r>
              <a:rPr lang="en-US" dirty="0" err="1"/>
              <a:t>Obyektin</a:t>
            </a:r>
            <a:r>
              <a:rPr lang="en-US" dirty="0"/>
              <a:t>  </a:t>
            </a:r>
            <a:r>
              <a:rPr lang="en-US" dirty="0" err="1"/>
              <a:t>sınaqdan</a:t>
            </a:r>
            <a:r>
              <a:rPr lang="en-US" dirty="0"/>
              <a:t>  </a:t>
            </a:r>
            <a:r>
              <a:rPr lang="en-US" dirty="0" err="1"/>
              <a:t>keçirilməsi</a:t>
            </a:r>
            <a:r>
              <a:rPr lang="en-US" dirty="0"/>
              <a:t>  </a:t>
            </a:r>
            <a:r>
              <a:rPr lang="en-US" dirty="0" err="1"/>
              <a:t>və</a:t>
            </a:r>
            <a:r>
              <a:rPr lang="en-US" dirty="0"/>
              <a:t> </a:t>
            </a:r>
            <a:r>
              <a:rPr lang="en-US" dirty="0" err="1"/>
              <a:t>təhvil</a:t>
            </a:r>
            <a:r>
              <a:rPr lang="en-US" dirty="0"/>
              <a:t> </a:t>
            </a:r>
            <a:r>
              <a:rPr lang="en-US" dirty="0" err="1"/>
              <a:t>verilməsi</a:t>
            </a:r>
            <a:r>
              <a:rPr lang="en-US" dirty="0"/>
              <a:t> </a:t>
            </a:r>
            <a:endParaRPr lang="tr-TR" dirty="0"/>
          </a:p>
          <a:p>
            <a:pPr marL="342900" indent="-342900">
              <a:buFont typeface="+mj-lt"/>
              <a:buAutoNum type="arabicPeriod"/>
            </a:pPr>
            <a:r>
              <a:rPr lang="en-US" dirty="0" err="1"/>
              <a:t>Obyektin</a:t>
            </a:r>
            <a:r>
              <a:rPr lang="en-US" dirty="0"/>
              <a:t> </a:t>
            </a:r>
            <a:r>
              <a:rPr lang="en-US" dirty="0" err="1"/>
              <a:t>istifadəsinə</a:t>
            </a:r>
            <a:r>
              <a:rPr lang="en-US" dirty="0"/>
              <a:t> </a:t>
            </a:r>
            <a:r>
              <a:rPr lang="en-US" dirty="0" err="1"/>
              <a:t>dair</a:t>
            </a:r>
            <a:r>
              <a:rPr lang="en-US" dirty="0"/>
              <a:t> </a:t>
            </a:r>
            <a:r>
              <a:rPr lang="en-US" dirty="0" err="1"/>
              <a:t>sənədlərin</a:t>
            </a:r>
            <a:r>
              <a:rPr lang="en-US" dirty="0"/>
              <a:t> </a:t>
            </a:r>
            <a:r>
              <a:rPr lang="en-US" dirty="0" err="1"/>
              <a:t>hazırlanması</a:t>
            </a:r>
            <a:r>
              <a:rPr lang="en-US" dirty="0"/>
              <a:t> </a:t>
            </a:r>
            <a:r>
              <a:rPr lang="en-US" dirty="0" err="1"/>
              <a:t>və</a:t>
            </a:r>
            <a:r>
              <a:rPr lang="en-US" dirty="0"/>
              <a:t> </a:t>
            </a:r>
            <a:r>
              <a:rPr lang="en-US" dirty="0" err="1"/>
              <a:t>təhvil</a:t>
            </a:r>
            <a:r>
              <a:rPr lang="en-US" dirty="0"/>
              <a:t> </a:t>
            </a:r>
            <a:r>
              <a:rPr lang="en-US" dirty="0" err="1"/>
              <a:t>verilməsi</a:t>
            </a:r>
            <a:r>
              <a:rPr lang="en-US" dirty="0"/>
              <a:t> </a:t>
            </a:r>
            <a:r>
              <a:rPr lang="en-US" dirty="0" err="1"/>
              <a:t>və</a:t>
            </a:r>
            <a:r>
              <a:rPr lang="en-US" dirty="0"/>
              <a:t> </a:t>
            </a:r>
            <a:r>
              <a:rPr lang="en-US" dirty="0" err="1"/>
              <a:t>sair</a:t>
            </a:r>
            <a:r>
              <a:rPr lang="en-US" dirty="0"/>
              <a:t> </a:t>
            </a:r>
          </a:p>
        </p:txBody>
      </p:sp>
    </p:spTree>
    <p:extLst>
      <p:ext uri="{BB962C8B-B14F-4D97-AF65-F5344CB8AC3E}">
        <p14:creationId xmlns:p14="http://schemas.microsoft.com/office/powerpoint/2010/main" val="30349243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Kontent Doldurucusu 2">
            <a:extLst>
              <a:ext uri="{FF2B5EF4-FFF2-40B4-BE49-F238E27FC236}">
                <a16:creationId xmlns:a16="http://schemas.microsoft.com/office/drawing/2014/main" id="{DCEC3977-BA73-4025-9FDE-5848185C0BF6}"/>
              </a:ext>
            </a:extLst>
          </p:cNvPr>
          <p:cNvSpPr>
            <a:spLocks noGrp="1"/>
          </p:cNvSpPr>
          <p:nvPr>
            <p:ph idx="1"/>
          </p:nvPr>
        </p:nvSpPr>
        <p:spPr>
          <a:xfrm>
            <a:off x="1066800" y="532660"/>
            <a:ext cx="10058400" cy="5502380"/>
          </a:xfrm>
        </p:spPr>
        <p:txBody>
          <a:bodyPr>
            <a:normAutofit fontScale="92500" lnSpcReduction="20000"/>
          </a:bodyPr>
          <a:lstStyle/>
          <a:p>
            <a:r>
              <a:rPr lang="en-US" dirty="0" err="1"/>
              <a:t>İri</a:t>
            </a:r>
            <a:r>
              <a:rPr lang="en-US" dirty="0"/>
              <a:t> </a:t>
            </a:r>
            <a:r>
              <a:rPr lang="en-US" dirty="0" err="1"/>
              <a:t>beynəlxalq</a:t>
            </a:r>
            <a:r>
              <a:rPr lang="en-US" dirty="0"/>
              <a:t> EPC </a:t>
            </a:r>
            <a:r>
              <a:rPr lang="tr-TR" dirty="0"/>
              <a:t>(</a:t>
            </a:r>
            <a:r>
              <a:rPr lang="en-US" dirty="0" err="1"/>
              <a:t>Tikinti</a:t>
            </a:r>
            <a:r>
              <a:rPr lang="en-US" dirty="0"/>
              <a:t> </a:t>
            </a:r>
            <a:r>
              <a:rPr lang="en-US" dirty="0" err="1"/>
              <a:t>müqaviləsinin</a:t>
            </a:r>
            <a:r>
              <a:rPr lang="en-US" dirty="0"/>
              <a:t> </a:t>
            </a:r>
            <a:r>
              <a:rPr lang="en-US" dirty="0" err="1"/>
              <a:t>növüdür</a:t>
            </a:r>
            <a:r>
              <a:rPr lang="en-US" dirty="0"/>
              <a:t>.  </a:t>
            </a:r>
            <a:r>
              <a:rPr lang="en-US" dirty="0" err="1"/>
              <a:t>Açıqlaması</a:t>
            </a:r>
            <a:r>
              <a:rPr lang="en-US" dirty="0"/>
              <a:t>: Engineering, Procurement and Construction</a:t>
            </a:r>
            <a:r>
              <a:rPr lang="tr-TR" dirty="0"/>
              <a:t>)</a:t>
            </a:r>
            <a:r>
              <a:rPr lang="en-US" dirty="0"/>
              <a:t>  </a:t>
            </a:r>
            <a:r>
              <a:rPr lang="en-US" dirty="0" err="1"/>
              <a:t>müqavilələrində</a:t>
            </a:r>
            <a:r>
              <a:rPr lang="en-US" dirty="0"/>
              <a:t> </a:t>
            </a:r>
            <a:r>
              <a:rPr lang="en-US" dirty="0" err="1"/>
              <a:t>bu</a:t>
            </a:r>
            <a:r>
              <a:rPr lang="en-US" dirty="0"/>
              <a:t> </a:t>
            </a:r>
            <a:r>
              <a:rPr lang="en-US" dirty="0" err="1"/>
              <a:t>cür</a:t>
            </a:r>
            <a:r>
              <a:rPr lang="en-US" dirty="0"/>
              <a:t> </a:t>
            </a:r>
            <a:r>
              <a:rPr lang="en-US" dirty="0" err="1"/>
              <a:t>predmet</a:t>
            </a:r>
            <a:r>
              <a:rPr lang="en-US" dirty="0"/>
              <a:t> </a:t>
            </a:r>
            <a:r>
              <a:rPr lang="en-US" dirty="0" err="1"/>
              <a:t>maddəsi</a:t>
            </a:r>
            <a:r>
              <a:rPr lang="en-US" dirty="0"/>
              <a:t> 25 </a:t>
            </a:r>
            <a:r>
              <a:rPr lang="en-US" dirty="0" err="1"/>
              <a:t>səhifə</a:t>
            </a:r>
            <a:r>
              <a:rPr lang="en-US" dirty="0"/>
              <a:t> </a:t>
            </a:r>
            <a:r>
              <a:rPr lang="en-US" dirty="0" err="1"/>
              <a:t>də</a:t>
            </a:r>
            <a:r>
              <a:rPr lang="en-US" dirty="0"/>
              <a:t> ola </a:t>
            </a:r>
            <a:r>
              <a:rPr lang="en-US" dirty="0" err="1"/>
              <a:t>bilər</a:t>
            </a:r>
            <a:r>
              <a:rPr lang="en-US" dirty="0"/>
              <a:t>.  </a:t>
            </a:r>
            <a:r>
              <a:rPr lang="en-US" dirty="0" err="1"/>
              <a:t>Predmetin</a:t>
            </a:r>
            <a:r>
              <a:rPr lang="en-US" dirty="0"/>
              <a:t> nə </a:t>
            </a:r>
            <a:r>
              <a:rPr lang="en-US" dirty="0" err="1"/>
              <a:t>qədər</a:t>
            </a:r>
            <a:r>
              <a:rPr lang="en-US" dirty="0"/>
              <a:t> </a:t>
            </a:r>
            <a:r>
              <a:rPr lang="en-US" dirty="0" err="1"/>
              <a:t>geniş</a:t>
            </a:r>
            <a:r>
              <a:rPr lang="en-US" dirty="0"/>
              <a:t> </a:t>
            </a:r>
            <a:r>
              <a:rPr lang="en-US" dirty="0" err="1"/>
              <a:t>yazılması</a:t>
            </a:r>
            <a:r>
              <a:rPr lang="en-US" dirty="0"/>
              <a:t> </a:t>
            </a:r>
            <a:r>
              <a:rPr lang="en-US" dirty="0" err="1"/>
              <a:t>predmetin</a:t>
            </a:r>
            <a:r>
              <a:rPr lang="en-US" dirty="0"/>
              <a:t> </a:t>
            </a:r>
            <a:r>
              <a:rPr lang="en-US" dirty="0" err="1"/>
              <a:t>mürəkkəbliyindən</a:t>
            </a:r>
            <a:r>
              <a:rPr lang="en-US" dirty="0"/>
              <a:t> </a:t>
            </a:r>
            <a:r>
              <a:rPr lang="en-US" dirty="0" err="1"/>
              <a:t>asılıdır</a:t>
            </a:r>
            <a:r>
              <a:rPr lang="en-US" dirty="0"/>
              <a:t>.  </a:t>
            </a:r>
            <a:r>
              <a:rPr lang="en-US" dirty="0" err="1"/>
              <a:t>Adətən</a:t>
            </a:r>
            <a:r>
              <a:rPr lang="en-US" dirty="0"/>
              <a:t>  </a:t>
            </a:r>
            <a:r>
              <a:rPr lang="en-US" dirty="0" err="1"/>
              <a:t>qəliz</a:t>
            </a:r>
            <a:r>
              <a:rPr lang="en-US" dirty="0"/>
              <a:t>  </a:t>
            </a:r>
            <a:r>
              <a:rPr lang="en-US" dirty="0" err="1"/>
              <a:t>və</a:t>
            </a:r>
            <a:r>
              <a:rPr lang="en-US" dirty="0"/>
              <a:t>  </a:t>
            </a:r>
            <a:r>
              <a:rPr lang="en-US" dirty="0" err="1"/>
              <a:t>mürəkkəb</a:t>
            </a:r>
            <a:r>
              <a:rPr lang="en-US" dirty="0"/>
              <a:t>  </a:t>
            </a:r>
            <a:r>
              <a:rPr lang="en-US" dirty="0" err="1"/>
              <a:t>xidmət</a:t>
            </a:r>
            <a:r>
              <a:rPr lang="en-US" dirty="0"/>
              <a:t>  </a:t>
            </a:r>
            <a:r>
              <a:rPr lang="en-US" dirty="0" err="1"/>
              <a:t>müqavilələrində</a:t>
            </a:r>
            <a:r>
              <a:rPr lang="en-US" dirty="0"/>
              <a:t>  </a:t>
            </a:r>
            <a:r>
              <a:rPr lang="en-US" dirty="0" err="1"/>
              <a:t>predmetin</a:t>
            </a:r>
            <a:r>
              <a:rPr lang="en-US" dirty="0"/>
              <a:t>  </a:t>
            </a:r>
            <a:r>
              <a:rPr lang="en-US" dirty="0" err="1"/>
              <a:t>geniş</a:t>
            </a:r>
            <a:r>
              <a:rPr lang="en-US" dirty="0"/>
              <a:t> </a:t>
            </a:r>
            <a:r>
              <a:rPr lang="en-US" dirty="0" err="1"/>
              <a:t>açıqlanmasına</a:t>
            </a:r>
            <a:r>
              <a:rPr lang="en-US" dirty="0"/>
              <a:t> </a:t>
            </a:r>
            <a:r>
              <a:rPr lang="en-US" dirty="0" err="1"/>
              <a:t>ehtiyac</a:t>
            </a:r>
            <a:r>
              <a:rPr lang="en-US" dirty="0"/>
              <a:t> </a:t>
            </a:r>
            <a:r>
              <a:rPr lang="en-US" dirty="0" err="1"/>
              <a:t>yaranır</a:t>
            </a:r>
            <a:r>
              <a:rPr lang="en-US" dirty="0"/>
              <a:t>. </a:t>
            </a:r>
          </a:p>
          <a:p>
            <a:r>
              <a:rPr lang="en-US" dirty="0"/>
              <a:t>(c)   </a:t>
            </a:r>
            <a:r>
              <a:rPr lang="en-US" dirty="0" err="1"/>
              <a:t>Yuxarıdakı</a:t>
            </a:r>
            <a:r>
              <a:rPr lang="en-US" dirty="0"/>
              <a:t>  </a:t>
            </a:r>
            <a:r>
              <a:rPr lang="en-US" dirty="0" err="1"/>
              <a:t>misallar</a:t>
            </a:r>
            <a:r>
              <a:rPr lang="en-US" dirty="0"/>
              <a:t>  </a:t>
            </a:r>
            <a:r>
              <a:rPr lang="en-US" dirty="0" err="1"/>
              <a:t>bir</a:t>
            </a:r>
            <a:r>
              <a:rPr lang="en-US" dirty="0"/>
              <a:t>  </a:t>
            </a:r>
            <a:r>
              <a:rPr lang="en-US" dirty="0" err="1"/>
              <a:t>mühüm</a:t>
            </a:r>
            <a:r>
              <a:rPr lang="en-US" dirty="0"/>
              <a:t>  </a:t>
            </a:r>
            <a:r>
              <a:rPr lang="en-US" dirty="0" err="1"/>
              <a:t>məsələni</a:t>
            </a:r>
            <a:r>
              <a:rPr lang="en-US" dirty="0"/>
              <a:t>  </a:t>
            </a:r>
            <a:r>
              <a:rPr lang="en-US" dirty="0" err="1"/>
              <a:t>üzə</a:t>
            </a:r>
            <a:r>
              <a:rPr lang="en-US" dirty="0"/>
              <a:t>  </a:t>
            </a:r>
            <a:r>
              <a:rPr lang="en-US" dirty="0" err="1"/>
              <a:t>çıxarır</a:t>
            </a:r>
            <a:r>
              <a:rPr lang="en-US" dirty="0"/>
              <a:t>:  </a:t>
            </a:r>
            <a:r>
              <a:rPr lang="en-US" dirty="0" err="1"/>
              <a:t>bir</a:t>
            </a:r>
            <a:r>
              <a:rPr lang="en-US" dirty="0"/>
              <a:t>  </a:t>
            </a:r>
            <a:r>
              <a:rPr lang="en-US" dirty="0" err="1"/>
              <a:t>çox</a:t>
            </a:r>
            <a:r>
              <a:rPr lang="en-US" dirty="0"/>
              <a:t>  </a:t>
            </a:r>
            <a:r>
              <a:rPr lang="en-US" dirty="0" err="1"/>
              <a:t>hallarda</a:t>
            </a:r>
            <a:r>
              <a:rPr lang="en-US" dirty="0"/>
              <a:t> </a:t>
            </a:r>
            <a:r>
              <a:rPr lang="en-US" dirty="0" err="1"/>
              <a:t>müqavilənin</a:t>
            </a:r>
            <a:r>
              <a:rPr lang="en-US" dirty="0"/>
              <a:t>  </a:t>
            </a:r>
            <a:r>
              <a:rPr lang="en-US" dirty="0" err="1"/>
              <a:t>predmetində</a:t>
            </a:r>
            <a:r>
              <a:rPr lang="en-US" dirty="0"/>
              <a:t>  </a:t>
            </a:r>
            <a:r>
              <a:rPr lang="en-US" dirty="0" err="1"/>
              <a:t>malın</a:t>
            </a:r>
            <a:r>
              <a:rPr lang="en-US" dirty="0"/>
              <a:t>  </a:t>
            </a:r>
            <a:r>
              <a:rPr lang="en-US" dirty="0" err="1"/>
              <a:t>və</a:t>
            </a:r>
            <a:r>
              <a:rPr lang="en-US" dirty="0"/>
              <a:t>  </a:t>
            </a:r>
            <a:r>
              <a:rPr lang="en-US" dirty="0" err="1"/>
              <a:t>ya</a:t>
            </a:r>
            <a:r>
              <a:rPr lang="en-US" dirty="0"/>
              <a:t>  </a:t>
            </a:r>
            <a:r>
              <a:rPr lang="en-US" dirty="0" err="1"/>
              <a:t>xidmətin</a:t>
            </a:r>
            <a:r>
              <a:rPr lang="en-US" dirty="0"/>
              <a:t>  </a:t>
            </a:r>
            <a:r>
              <a:rPr lang="en-US" dirty="0" err="1"/>
              <a:t>keyfiyyətinə</a:t>
            </a:r>
            <a:r>
              <a:rPr lang="en-US" dirty="0"/>
              <a:t>  </a:t>
            </a:r>
            <a:r>
              <a:rPr lang="en-US" dirty="0" err="1"/>
              <a:t>dair</a:t>
            </a:r>
            <a:r>
              <a:rPr lang="en-US" dirty="0"/>
              <a:t>  </a:t>
            </a:r>
            <a:r>
              <a:rPr lang="en-US" dirty="0" err="1"/>
              <a:t>zəmanət</a:t>
            </a:r>
            <a:r>
              <a:rPr lang="en-US" dirty="0"/>
              <a:t> </a:t>
            </a:r>
            <a:r>
              <a:rPr lang="en-US" dirty="0" err="1"/>
              <a:t>göstərilmiş</a:t>
            </a:r>
            <a:r>
              <a:rPr lang="en-US" dirty="0"/>
              <a:t> </a:t>
            </a:r>
            <a:r>
              <a:rPr lang="en-US" dirty="0" err="1"/>
              <a:t>olur</a:t>
            </a:r>
            <a:r>
              <a:rPr lang="en-US" dirty="0"/>
              <a:t>.  </a:t>
            </a:r>
            <a:r>
              <a:rPr lang="en-US" dirty="0" err="1"/>
              <a:t>Yəni</a:t>
            </a:r>
            <a:r>
              <a:rPr lang="en-US" dirty="0"/>
              <a:t> </a:t>
            </a:r>
            <a:r>
              <a:rPr lang="en-US" dirty="0" err="1"/>
              <a:t>misal</a:t>
            </a:r>
            <a:r>
              <a:rPr lang="en-US" dirty="0"/>
              <a:t> </a:t>
            </a:r>
            <a:r>
              <a:rPr lang="en-US" dirty="0" err="1"/>
              <a:t>üçün</a:t>
            </a:r>
            <a:r>
              <a:rPr lang="en-US" dirty="0"/>
              <a:t>, </a:t>
            </a:r>
            <a:r>
              <a:rPr lang="en-US" dirty="0" err="1"/>
              <a:t>malın</a:t>
            </a:r>
            <a:r>
              <a:rPr lang="en-US" dirty="0"/>
              <a:t> “yeni” </a:t>
            </a:r>
            <a:r>
              <a:rPr lang="en-US" dirty="0" err="1"/>
              <a:t>olmasının</a:t>
            </a:r>
            <a:r>
              <a:rPr lang="en-US" dirty="0"/>
              <a:t> </a:t>
            </a:r>
            <a:r>
              <a:rPr lang="en-US" dirty="0" err="1"/>
              <a:t>yazılması</a:t>
            </a:r>
            <a:r>
              <a:rPr lang="en-US" dirty="0"/>
              <a:t> mala </a:t>
            </a:r>
            <a:r>
              <a:rPr lang="en-US" dirty="0" err="1"/>
              <a:t>dair</a:t>
            </a:r>
            <a:r>
              <a:rPr lang="en-US" dirty="0"/>
              <a:t> </a:t>
            </a:r>
            <a:r>
              <a:rPr lang="en-US" dirty="0" err="1"/>
              <a:t>zəmanəti</a:t>
            </a:r>
            <a:r>
              <a:rPr lang="en-US" dirty="0"/>
              <a:t> </a:t>
            </a:r>
            <a:r>
              <a:rPr lang="en-US" dirty="0" err="1"/>
              <a:t>də</a:t>
            </a:r>
            <a:r>
              <a:rPr lang="en-US" dirty="0"/>
              <a:t> </a:t>
            </a:r>
            <a:r>
              <a:rPr lang="en-US" dirty="0" err="1"/>
              <a:t>əks</a:t>
            </a:r>
            <a:r>
              <a:rPr lang="en-US" dirty="0"/>
              <a:t> </a:t>
            </a:r>
            <a:r>
              <a:rPr lang="en-US" dirty="0" err="1"/>
              <a:t>etdirir</a:t>
            </a:r>
            <a:r>
              <a:rPr lang="en-US" dirty="0"/>
              <a:t>.  </a:t>
            </a:r>
            <a:r>
              <a:rPr lang="en-US" dirty="0" err="1"/>
              <a:t>Xidmətin</a:t>
            </a:r>
            <a:r>
              <a:rPr lang="en-US" dirty="0"/>
              <a:t> </a:t>
            </a:r>
            <a:r>
              <a:rPr lang="en-US" dirty="0" err="1"/>
              <a:t>daha</a:t>
            </a:r>
            <a:r>
              <a:rPr lang="en-US" dirty="0"/>
              <a:t> </a:t>
            </a:r>
            <a:r>
              <a:rPr lang="en-US" dirty="0" err="1"/>
              <a:t>konkret</a:t>
            </a:r>
            <a:r>
              <a:rPr lang="en-US" dirty="0"/>
              <a:t> </a:t>
            </a:r>
            <a:r>
              <a:rPr lang="en-US" dirty="0" err="1"/>
              <a:t>yazılması</a:t>
            </a:r>
            <a:r>
              <a:rPr lang="en-US" dirty="0"/>
              <a:t> </a:t>
            </a:r>
            <a:r>
              <a:rPr lang="en-US" dirty="0" err="1"/>
              <a:t>həmin</a:t>
            </a:r>
            <a:r>
              <a:rPr lang="en-US" dirty="0"/>
              <a:t> </a:t>
            </a:r>
            <a:r>
              <a:rPr lang="en-US" dirty="0" err="1"/>
              <a:t>xidmətə</a:t>
            </a:r>
            <a:r>
              <a:rPr lang="en-US" dirty="0"/>
              <a:t> </a:t>
            </a:r>
            <a:r>
              <a:rPr lang="en-US" dirty="0" err="1"/>
              <a:t>dair</a:t>
            </a:r>
            <a:r>
              <a:rPr lang="en-US" dirty="0"/>
              <a:t> </a:t>
            </a:r>
            <a:r>
              <a:rPr lang="en-US" dirty="0" err="1"/>
              <a:t>keyfiyət</a:t>
            </a:r>
            <a:r>
              <a:rPr lang="en-US" dirty="0"/>
              <a:t> </a:t>
            </a:r>
            <a:r>
              <a:rPr lang="en-US" dirty="0" err="1"/>
              <a:t>meyarının</a:t>
            </a:r>
            <a:r>
              <a:rPr lang="en-US" dirty="0"/>
              <a:t> nə </a:t>
            </a:r>
            <a:r>
              <a:rPr lang="en-US" dirty="0" err="1"/>
              <a:t>qədər</a:t>
            </a:r>
            <a:r>
              <a:rPr lang="en-US" dirty="0"/>
              <a:t> </a:t>
            </a:r>
            <a:r>
              <a:rPr lang="en-US" dirty="0" err="1"/>
              <a:t>dəqiq</a:t>
            </a:r>
            <a:r>
              <a:rPr lang="en-US" dirty="0"/>
              <a:t> </a:t>
            </a:r>
            <a:r>
              <a:rPr lang="en-US" dirty="0" err="1"/>
              <a:t>olmasını</a:t>
            </a:r>
            <a:r>
              <a:rPr lang="en-US" dirty="0"/>
              <a:t> </a:t>
            </a:r>
            <a:r>
              <a:rPr lang="en-US" dirty="0" err="1"/>
              <a:t>ehtiva</a:t>
            </a:r>
            <a:r>
              <a:rPr lang="en-US" dirty="0"/>
              <a:t> </a:t>
            </a:r>
            <a:r>
              <a:rPr lang="en-US" dirty="0" err="1"/>
              <a:t>edir</a:t>
            </a:r>
            <a:r>
              <a:rPr lang="en-US" dirty="0"/>
              <a:t>.   </a:t>
            </a:r>
          </a:p>
          <a:p>
            <a:r>
              <a:rPr lang="en-US" dirty="0"/>
              <a:t>(d)   </a:t>
            </a:r>
            <a:r>
              <a:rPr lang="en-US" dirty="0" err="1"/>
              <a:t>Bəzən</a:t>
            </a:r>
            <a:r>
              <a:rPr lang="en-US" dirty="0"/>
              <a:t> </a:t>
            </a:r>
            <a:r>
              <a:rPr lang="en-US" dirty="0" err="1"/>
              <a:t>predmetin</a:t>
            </a:r>
            <a:r>
              <a:rPr lang="en-US" dirty="0"/>
              <a:t> </a:t>
            </a:r>
            <a:r>
              <a:rPr lang="en-US" dirty="0" err="1"/>
              <a:t>maddəsinə</a:t>
            </a:r>
            <a:r>
              <a:rPr lang="en-US" dirty="0"/>
              <a:t> </a:t>
            </a:r>
            <a:r>
              <a:rPr lang="en-US" dirty="0" err="1"/>
              <a:t>predmetə</a:t>
            </a:r>
            <a:r>
              <a:rPr lang="en-US" dirty="0"/>
              <a:t> </a:t>
            </a:r>
            <a:r>
              <a:rPr lang="en-US" dirty="0" err="1"/>
              <a:t>dair</a:t>
            </a:r>
            <a:r>
              <a:rPr lang="en-US" dirty="0"/>
              <a:t> </a:t>
            </a:r>
            <a:r>
              <a:rPr lang="en-US" dirty="0" err="1"/>
              <a:t>məhdudiyyət</a:t>
            </a:r>
            <a:r>
              <a:rPr lang="en-US" dirty="0"/>
              <a:t> </a:t>
            </a:r>
            <a:r>
              <a:rPr lang="en-US" dirty="0" err="1"/>
              <a:t>daxil</a:t>
            </a:r>
            <a:r>
              <a:rPr lang="en-US" dirty="0"/>
              <a:t> </a:t>
            </a:r>
            <a:r>
              <a:rPr lang="en-US" dirty="0" err="1"/>
              <a:t>etmək</a:t>
            </a:r>
            <a:r>
              <a:rPr lang="en-US" dirty="0"/>
              <a:t> </a:t>
            </a:r>
            <a:r>
              <a:rPr lang="en-US" dirty="0" err="1"/>
              <a:t>zərurəti</a:t>
            </a:r>
            <a:r>
              <a:rPr lang="en-US" dirty="0"/>
              <a:t> </a:t>
            </a:r>
            <a:r>
              <a:rPr lang="en-US" dirty="0" err="1"/>
              <a:t>olur</a:t>
            </a:r>
            <a:r>
              <a:rPr lang="en-US" dirty="0"/>
              <a:t>: </a:t>
            </a:r>
          </a:p>
          <a:p>
            <a:r>
              <a:rPr lang="en-US" dirty="0" err="1"/>
              <a:t>Misal</a:t>
            </a:r>
            <a:r>
              <a:rPr lang="en-US" dirty="0"/>
              <a:t>:   1.1     </a:t>
            </a:r>
            <a:r>
              <a:rPr lang="en-US" dirty="0" err="1"/>
              <a:t>Lisenziya</a:t>
            </a:r>
            <a:r>
              <a:rPr lang="en-US" dirty="0"/>
              <a:t> </a:t>
            </a:r>
            <a:r>
              <a:rPr lang="en-US" dirty="0" err="1"/>
              <a:t>verən</a:t>
            </a:r>
            <a:r>
              <a:rPr lang="en-US" dirty="0"/>
              <a:t> </a:t>
            </a:r>
            <a:r>
              <a:rPr lang="en-US" dirty="0" err="1"/>
              <a:t>bu</a:t>
            </a:r>
            <a:r>
              <a:rPr lang="en-US" dirty="0"/>
              <a:t> </a:t>
            </a:r>
            <a:r>
              <a:rPr lang="en-US" dirty="0" err="1"/>
              <a:t>Müqavilənin</a:t>
            </a:r>
            <a:r>
              <a:rPr lang="en-US" dirty="0"/>
              <a:t> </a:t>
            </a:r>
            <a:r>
              <a:rPr lang="en-US" dirty="0" err="1"/>
              <a:t>şərtlərinə</a:t>
            </a:r>
            <a:r>
              <a:rPr lang="en-US" dirty="0"/>
              <a:t> </a:t>
            </a:r>
            <a:r>
              <a:rPr lang="en-US" dirty="0" err="1"/>
              <a:t>uyğun</a:t>
            </a:r>
            <a:r>
              <a:rPr lang="en-US" dirty="0"/>
              <a:t> </a:t>
            </a:r>
            <a:r>
              <a:rPr lang="en-US" dirty="0" err="1"/>
              <a:t>olaraq</a:t>
            </a:r>
            <a:r>
              <a:rPr lang="en-US" dirty="0"/>
              <a:t> </a:t>
            </a:r>
            <a:r>
              <a:rPr lang="en-US" dirty="0" err="1"/>
              <a:t>Lisenziya</a:t>
            </a:r>
            <a:r>
              <a:rPr lang="en-US" dirty="0"/>
              <a:t> </a:t>
            </a:r>
            <a:r>
              <a:rPr lang="en-US" dirty="0" err="1"/>
              <a:t>alana</a:t>
            </a:r>
            <a:r>
              <a:rPr lang="en-US" dirty="0"/>
              <a:t> </a:t>
            </a:r>
            <a:r>
              <a:rPr lang="en-US" dirty="0" err="1"/>
              <a:t>Texnologiyadan</a:t>
            </a:r>
            <a:r>
              <a:rPr lang="en-US" dirty="0"/>
              <a:t> </a:t>
            </a:r>
            <a:r>
              <a:rPr lang="en-US" dirty="0" err="1"/>
              <a:t>istifadə</a:t>
            </a:r>
            <a:r>
              <a:rPr lang="en-US" dirty="0"/>
              <a:t> </a:t>
            </a:r>
            <a:r>
              <a:rPr lang="en-US" dirty="0" err="1"/>
              <a:t>hüququ</a:t>
            </a:r>
            <a:r>
              <a:rPr lang="en-US" dirty="0"/>
              <a:t> </a:t>
            </a:r>
            <a:r>
              <a:rPr lang="en-US" dirty="0" err="1"/>
              <a:t>verir</a:t>
            </a:r>
            <a:r>
              <a:rPr lang="en-US" dirty="0"/>
              <a:t> </a:t>
            </a:r>
            <a:r>
              <a:rPr lang="en-US" dirty="0" err="1"/>
              <a:t>və</a:t>
            </a:r>
            <a:r>
              <a:rPr lang="en-US" dirty="0"/>
              <a:t> </a:t>
            </a:r>
            <a:r>
              <a:rPr lang="en-US" dirty="0" err="1"/>
              <a:t>Lisenziya</a:t>
            </a:r>
            <a:r>
              <a:rPr lang="en-US" dirty="0"/>
              <a:t> </a:t>
            </a:r>
            <a:r>
              <a:rPr lang="en-US" dirty="0" err="1"/>
              <a:t>alan</a:t>
            </a:r>
            <a:r>
              <a:rPr lang="en-US" dirty="0"/>
              <a:t> </a:t>
            </a:r>
            <a:r>
              <a:rPr lang="en-US" dirty="0" err="1"/>
              <a:t>bu</a:t>
            </a:r>
            <a:r>
              <a:rPr lang="en-US" dirty="0"/>
              <a:t> </a:t>
            </a:r>
            <a:r>
              <a:rPr lang="en-US" dirty="0" err="1"/>
              <a:t>hüquqdan</a:t>
            </a:r>
            <a:r>
              <a:rPr lang="en-US" dirty="0"/>
              <a:t> </a:t>
            </a:r>
            <a:r>
              <a:rPr lang="en-US" dirty="0" err="1"/>
              <a:t>istifadə</a:t>
            </a:r>
            <a:r>
              <a:rPr lang="en-US" dirty="0"/>
              <a:t> </a:t>
            </a:r>
            <a:r>
              <a:rPr lang="en-US" dirty="0" err="1"/>
              <a:t>üçün</a:t>
            </a:r>
            <a:r>
              <a:rPr lang="en-US" dirty="0"/>
              <a:t> </a:t>
            </a:r>
            <a:r>
              <a:rPr lang="en-US" dirty="0" err="1"/>
              <a:t>Lisenziya</a:t>
            </a:r>
            <a:r>
              <a:rPr lang="en-US" dirty="0"/>
              <a:t> </a:t>
            </a:r>
            <a:r>
              <a:rPr lang="en-US" dirty="0" err="1"/>
              <a:t>verənə</a:t>
            </a:r>
            <a:r>
              <a:rPr lang="en-US" dirty="0"/>
              <a:t> </a:t>
            </a:r>
            <a:r>
              <a:rPr lang="en-US" dirty="0" err="1"/>
              <a:t>Qiyməti</a:t>
            </a:r>
            <a:r>
              <a:rPr lang="en-US" dirty="0"/>
              <a:t> </a:t>
            </a:r>
            <a:r>
              <a:rPr lang="en-US" dirty="0" err="1"/>
              <a:t>ödəyir</a:t>
            </a:r>
            <a:r>
              <a:rPr lang="en-US" dirty="0"/>
              <a:t>.  1.2    </a:t>
            </a:r>
            <a:r>
              <a:rPr lang="en-US" dirty="0" err="1"/>
              <a:t>Lisenziya</a:t>
            </a:r>
            <a:r>
              <a:rPr lang="en-US" dirty="0"/>
              <a:t> </a:t>
            </a:r>
            <a:r>
              <a:rPr lang="en-US" dirty="0" err="1"/>
              <a:t>verən</a:t>
            </a:r>
            <a:r>
              <a:rPr lang="en-US" dirty="0"/>
              <a:t> </a:t>
            </a:r>
            <a:r>
              <a:rPr lang="en-US" dirty="0" err="1"/>
              <a:t>Lisenziya</a:t>
            </a:r>
            <a:r>
              <a:rPr lang="en-US" dirty="0"/>
              <a:t> </a:t>
            </a:r>
            <a:r>
              <a:rPr lang="en-US" dirty="0" err="1"/>
              <a:t>alana</a:t>
            </a:r>
            <a:r>
              <a:rPr lang="en-US" dirty="0"/>
              <a:t> </a:t>
            </a:r>
            <a:r>
              <a:rPr lang="en-US" dirty="0" err="1"/>
              <a:t>yalnız</a:t>
            </a:r>
            <a:r>
              <a:rPr lang="en-US" dirty="0"/>
              <a:t> 1.1-ci </a:t>
            </a:r>
            <a:r>
              <a:rPr lang="en-US" dirty="0" err="1"/>
              <a:t>maddədə</a:t>
            </a:r>
            <a:r>
              <a:rPr lang="en-US" dirty="0"/>
              <a:t> </a:t>
            </a:r>
            <a:r>
              <a:rPr lang="en-US" dirty="0" err="1"/>
              <a:t>nəzərdə</a:t>
            </a:r>
            <a:r>
              <a:rPr lang="en-US" dirty="0"/>
              <a:t> </a:t>
            </a:r>
            <a:r>
              <a:rPr lang="en-US" dirty="0" err="1"/>
              <a:t>tutulan</a:t>
            </a:r>
            <a:r>
              <a:rPr lang="en-US" dirty="0"/>
              <a:t> </a:t>
            </a:r>
            <a:r>
              <a:rPr lang="en-US" dirty="0" err="1"/>
              <a:t>hüquq</a:t>
            </a:r>
            <a:r>
              <a:rPr lang="en-US" dirty="0"/>
              <a:t> </a:t>
            </a:r>
            <a:r>
              <a:rPr lang="en-US" dirty="0" err="1"/>
              <a:t>verir</a:t>
            </a:r>
            <a:r>
              <a:rPr lang="en-US" dirty="0"/>
              <a:t> </a:t>
            </a:r>
            <a:r>
              <a:rPr lang="en-US" dirty="0" err="1"/>
              <a:t>və</a:t>
            </a:r>
            <a:r>
              <a:rPr lang="en-US" dirty="0"/>
              <a:t> </a:t>
            </a:r>
            <a:r>
              <a:rPr lang="en-US" dirty="0" err="1"/>
              <a:t>Lisenziya</a:t>
            </a:r>
            <a:r>
              <a:rPr lang="en-US" dirty="0"/>
              <a:t> </a:t>
            </a:r>
            <a:r>
              <a:rPr lang="en-US" dirty="0" err="1"/>
              <a:t>alanın</a:t>
            </a:r>
            <a:r>
              <a:rPr lang="en-US" dirty="0"/>
              <a:t> </a:t>
            </a:r>
            <a:r>
              <a:rPr lang="en-US" dirty="0" err="1"/>
              <a:t>Texnologiyaya</a:t>
            </a:r>
            <a:r>
              <a:rPr lang="en-US" dirty="0"/>
              <a:t> </a:t>
            </a:r>
            <a:r>
              <a:rPr lang="en-US" dirty="0" err="1"/>
              <a:t>heç</a:t>
            </a:r>
            <a:r>
              <a:rPr lang="en-US" dirty="0"/>
              <a:t> </a:t>
            </a:r>
            <a:r>
              <a:rPr lang="en-US" dirty="0" err="1"/>
              <a:t>bir</a:t>
            </a:r>
            <a:r>
              <a:rPr lang="en-US" dirty="0"/>
              <a:t> </a:t>
            </a:r>
            <a:r>
              <a:rPr lang="en-US" dirty="0" err="1"/>
              <a:t>digər</a:t>
            </a:r>
            <a:r>
              <a:rPr lang="en-US" dirty="0"/>
              <a:t> </a:t>
            </a:r>
            <a:r>
              <a:rPr lang="en-US" dirty="0" err="1"/>
              <a:t>hüququ</a:t>
            </a:r>
            <a:r>
              <a:rPr lang="en-US" dirty="0"/>
              <a:t> </a:t>
            </a:r>
            <a:r>
              <a:rPr lang="en-US" dirty="0" err="1"/>
              <a:t>əmələ</a:t>
            </a:r>
            <a:r>
              <a:rPr lang="en-US" dirty="0"/>
              <a:t> </a:t>
            </a:r>
            <a:r>
              <a:rPr lang="en-US" dirty="0" err="1"/>
              <a:t>gəlmir</a:t>
            </a:r>
            <a:r>
              <a:rPr lang="en-US" dirty="0"/>
              <a:t>. </a:t>
            </a:r>
          </a:p>
          <a:p>
            <a:r>
              <a:rPr lang="en-US" dirty="0"/>
              <a:t>(e)   Tez-</a:t>
            </a:r>
            <a:r>
              <a:rPr lang="en-US" dirty="0" err="1"/>
              <a:t>tez</a:t>
            </a:r>
            <a:r>
              <a:rPr lang="en-US" dirty="0"/>
              <a:t>  </a:t>
            </a:r>
            <a:r>
              <a:rPr lang="en-US" dirty="0" err="1"/>
              <a:t>rast</a:t>
            </a:r>
            <a:r>
              <a:rPr lang="en-US" dirty="0"/>
              <a:t>  </a:t>
            </a:r>
            <a:r>
              <a:rPr lang="en-US" dirty="0" err="1"/>
              <a:t>gəlinan</a:t>
            </a:r>
            <a:r>
              <a:rPr lang="en-US" dirty="0"/>
              <a:t>  </a:t>
            </a:r>
            <a:r>
              <a:rPr lang="en-US" dirty="0" err="1"/>
              <a:t>hallardan</a:t>
            </a:r>
            <a:r>
              <a:rPr lang="en-US" dirty="0"/>
              <a:t>  </a:t>
            </a:r>
            <a:r>
              <a:rPr lang="en-US" dirty="0" err="1"/>
              <a:t>biri</a:t>
            </a:r>
            <a:r>
              <a:rPr lang="en-US" dirty="0"/>
              <a:t>  </a:t>
            </a:r>
            <a:r>
              <a:rPr lang="en-US" dirty="0" err="1"/>
              <a:t>predmetin</a:t>
            </a:r>
            <a:r>
              <a:rPr lang="en-US" dirty="0"/>
              <a:t>  </a:t>
            </a:r>
            <a:r>
              <a:rPr lang="en-US" dirty="0" err="1"/>
              <a:t>müqavilənin</a:t>
            </a:r>
            <a:r>
              <a:rPr lang="en-US" dirty="0"/>
              <a:t>  </a:t>
            </a:r>
            <a:r>
              <a:rPr lang="en-US" dirty="0" err="1"/>
              <a:t>əlavəsində</a:t>
            </a:r>
            <a:r>
              <a:rPr lang="en-US" dirty="0"/>
              <a:t>  </a:t>
            </a:r>
            <a:r>
              <a:rPr lang="en-US" dirty="0" err="1"/>
              <a:t>daha</a:t>
            </a:r>
            <a:r>
              <a:rPr lang="en-US" dirty="0"/>
              <a:t> </a:t>
            </a:r>
            <a:r>
              <a:rPr lang="en-US" dirty="0" err="1"/>
              <a:t>ətraflı</a:t>
            </a:r>
            <a:r>
              <a:rPr lang="en-US" dirty="0"/>
              <a:t>  </a:t>
            </a:r>
            <a:r>
              <a:rPr lang="en-US" dirty="0" err="1"/>
              <a:t>izah</a:t>
            </a:r>
            <a:r>
              <a:rPr lang="en-US" dirty="0"/>
              <a:t>  </a:t>
            </a:r>
            <a:r>
              <a:rPr lang="en-US" dirty="0" err="1"/>
              <a:t>edilməsidir</a:t>
            </a:r>
            <a:r>
              <a:rPr lang="en-US" dirty="0"/>
              <a:t>.      </a:t>
            </a:r>
            <a:r>
              <a:rPr lang="en-US" dirty="0" err="1"/>
              <a:t>Misal</a:t>
            </a:r>
            <a:r>
              <a:rPr lang="en-US" dirty="0"/>
              <a:t>  </a:t>
            </a:r>
            <a:r>
              <a:rPr lang="en-US" dirty="0" err="1"/>
              <a:t>üçün</a:t>
            </a:r>
            <a:r>
              <a:rPr lang="en-US" dirty="0"/>
              <a:t>,  </a:t>
            </a:r>
            <a:r>
              <a:rPr lang="en-US" dirty="0" err="1"/>
              <a:t>malların</a:t>
            </a:r>
            <a:r>
              <a:rPr lang="en-US" dirty="0"/>
              <a:t>  </a:t>
            </a:r>
            <a:r>
              <a:rPr lang="en-US" dirty="0" err="1"/>
              <a:t>göndərilməsi</a:t>
            </a:r>
            <a:r>
              <a:rPr lang="en-US" dirty="0"/>
              <a:t>  </a:t>
            </a:r>
            <a:r>
              <a:rPr lang="en-US" dirty="0" err="1"/>
              <a:t>müqaviləsində</a:t>
            </a:r>
            <a:r>
              <a:rPr lang="en-US" dirty="0"/>
              <a:t> (</a:t>
            </a:r>
            <a:r>
              <a:rPr lang="en-US" dirty="0" err="1"/>
              <a:t>ingiliscə</a:t>
            </a:r>
            <a:r>
              <a:rPr lang="en-US" dirty="0"/>
              <a:t>:  supply  agreement)  </a:t>
            </a:r>
            <a:r>
              <a:rPr lang="en-US" dirty="0" err="1"/>
              <a:t>təchiz</a:t>
            </a:r>
            <a:r>
              <a:rPr lang="en-US" dirty="0"/>
              <a:t>  </a:t>
            </a:r>
            <a:r>
              <a:rPr lang="en-US" dirty="0" err="1"/>
              <a:t>olunacaq</a:t>
            </a:r>
            <a:r>
              <a:rPr lang="en-US" dirty="0"/>
              <a:t>  </a:t>
            </a:r>
            <a:r>
              <a:rPr lang="en-US" dirty="0" err="1"/>
              <a:t>malların</a:t>
            </a:r>
            <a:r>
              <a:rPr lang="en-US" dirty="0"/>
              <a:t>  </a:t>
            </a:r>
            <a:r>
              <a:rPr lang="en-US" dirty="0" err="1"/>
              <a:t>dəqiq</a:t>
            </a:r>
            <a:r>
              <a:rPr lang="en-US" dirty="0"/>
              <a:t>  </a:t>
            </a:r>
            <a:r>
              <a:rPr lang="en-US" dirty="0" err="1"/>
              <a:t>siyahısı</a:t>
            </a:r>
            <a:r>
              <a:rPr lang="en-US" dirty="0"/>
              <a:t>  </a:t>
            </a:r>
            <a:r>
              <a:rPr lang="en-US" dirty="0" err="1"/>
              <a:t>və</a:t>
            </a:r>
            <a:r>
              <a:rPr lang="en-US" dirty="0"/>
              <a:t>  </a:t>
            </a:r>
            <a:r>
              <a:rPr lang="en-US" dirty="0" err="1"/>
              <a:t>onların</a:t>
            </a:r>
            <a:r>
              <a:rPr lang="en-US" dirty="0"/>
              <a:t> </a:t>
            </a:r>
            <a:r>
              <a:rPr lang="en-US" dirty="0" err="1"/>
              <a:t>spesifikasiyaları</a:t>
            </a:r>
            <a:r>
              <a:rPr lang="en-US" dirty="0"/>
              <a:t> </a:t>
            </a:r>
            <a:r>
              <a:rPr lang="en-US" dirty="0" err="1"/>
              <a:t>müqavilənin</a:t>
            </a:r>
            <a:r>
              <a:rPr lang="en-US" dirty="0"/>
              <a:t> </a:t>
            </a:r>
            <a:r>
              <a:rPr lang="en-US" dirty="0" err="1"/>
              <a:t>əlavəsində</a:t>
            </a:r>
            <a:r>
              <a:rPr lang="en-US" dirty="0"/>
              <a:t> </a:t>
            </a:r>
            <a:r>
              <a:rPr lang="en-US" dirty="0" err="1"/>
              <a:t>göstərilə</a:t>
            </a:r>
            <a:r>
              <a:rPr lang="en-US" dirty="0"/>
              <a:t> </a:t>
            </a:r>
            <a:r>
              <a:rPr lang="en-US" dirty="0" err="1"/>
              <a:t>bilər</a:t>
            </a:r>
            <a:r>
              <a:rPr lang="en-US" dirty="0"/>
              <a:t>.  </a:t>
            </a:r>
            <a:r>
              <a:rPr lang="en-US" dirty="0" err="1"/>
              <a:t>Predmetin</a:t>
            </a:r>
            <a:r>
              <a:rPr lang="en-US" dirty="0"/>
              <a:t> </a:t>
            </a:r>
            <a:r>
              <a:rPr lang="en-US" dirty="0" err="1"/>
              <a:t>müqavilənin</a:t>
            </a:r>
            <a:r>
              <a:rPr lang="en-US" dirty="0"/>
              <a:t> </a:t>
            </a:r>
            <a:r>
              <a:rPr lang="en-US" dirty="0" err="1"/>
              <a:t>əlavəsində</a:t>
            </a:r>
            <a:r>
              <a:rPr lang="en-US" dirty="0"/>
              <a:t> </a:t>
            </a:r>
            <a:r>
              <a:rPr lang="en-US" dirty="0" err="1"/>
              <a:t>göstərilməsinin</a:t>
            </a:r>
            <a:r>
              <a:rPr lang="en-US" dirty="0"/>
              <a:t> </a:t>
            </a:r>
            <a:r>
              <a:rPr lang="en-US" dirty="0" err="1"/>
              <a:t>fərqli</a:t>
            </a:r>
            <a:r>
              <a:rPr lang="en-US" dirty="0"/>
              <a:t> </a:t>
            </a:r>
            <a:r>
              <a:rPr lang="en-US" dirty="0" err="1"/>
              <a:t>səbəbləri</a:t>
            </a:r>
            <a:r>
              <a:rPr lang="en-US" dirty="0"/>
              <a:t> ola </a:t>
            </a:r>
            <a:r>
              <a:rPr lang="en-US" dirty="0" err="1"/>
              <a:t>bilər</a:t>
            </a:r>
            <a:r>
              <a:rPr lang="en-US" dirty="0"/>
              <a:t>; </a:t>
            </a:r>
            <a:r>
              <a:rPr lang="en-US" dirty="0" err="1"/>
              <a:t>misal</a:t>
            </a:r>
            <a:r>
              <a:rPr lang="en-US" dirty="0"/>
              <a:t> </a:t>
            </a:r>
            <a:r>
              <a:rPr lang="en-US" dirty="0" err="1"/>
              <a:t>üçün</a:t>
            </a:r>
            <a:r>
              <a:rPr lang="en-US" dirty="0"/>
              <a:t>: (</a:t>
            </a:r>
            <a:r>
              <a:rPr lang="en-US" dirty="0" err="1"/>
              <a:t>i</a:t>
            </a:r>
            <a:r>
              <a:rPr lang="en-US" dirty="0"/>
              <a:t>) </a:t>
            </a:r>
            <a:r>
              <a:rPr lang="en-US" dirty="0" err="1"/>
              <a:t>müqavilənin</a:t>
            </a:r>
            <a:r>
              <a:rPr lang="en-US" dirty="0"/>
              <a:t> </a:t>
            </a:r>
            <a:r>
              <a:rPr lang="en-US" dirty="0" err="1"/>
              <a:t>əsas</a:t>
            </a:r>
            <a:r>
              <a:rPr lang="en-US" dirty="0"/>
              <a:t>  </a:t>
            </a:r>
            <a:r>
              <a:rPr lang="en-US" dirty="0" err="1"/>
              <a:t>hissəsi</a:t>
            </a:r>
            <a:r>
              <a:rPr lang="en-US" dirty="0"/>
              <a:t>  </a:t>
            </a:r>
            <a:r>
              <a:rPr lang="en-US" dirty="0" err="1"/>
              <a:t>dəyişmir</a:t>
            </a:r>
            <a:r>
              <a:rPr lang="en-US" dirty="0"/>
              <a:t>,  </a:t>
            </a:r>
            <a:r>
              <a:rPr lang="en-US" dirty="0" err="1"/>
              <a:t>ancaq</a:t>
            </a:r>
            <a:r>
              <a:rPr lang="en-US" dirty="0"/>
              <a:t>  </a:t>
            </a:r>
            <a:r>
              <a:rPr lang="en-US" dirty="0" err="1"/>
              <a:t>tərəflərdən</a:t>
            </a:r>
            <a:r>
              <a:rPr lang="en-US" dirty="0"/>
              <a:t>  </a:t>
            </a:r>
            <a:r>
              <a:rPr lang="en-US" dirty="0" err="1"/>
              <a:t>və</a:t>
            </a:r>
            <a:r>
              <a:rPr lang="en-US" dirty="0"/>
              <a:t>  </a:t>
            </a:r>
            <a:r>
              <a:rPr lang="en-US" dirty="0" err="1"/>
              <a:t>ya</a:t>
            </a:r>
            <a:r>
              <a:rPr lang="en-US" dirty="0"/>
              <a:t>  </a:t>
            </a:r>
            <a:r>
              <a:rPr lang="en-US" dirty="0" err="1"/>
              <a:t>digər</a:t>
            </a:r>
            <a:r>
              <a:rPr lang="en-US" dirty="0"/>
              <a:t>  </a:t>
            </a:r>
            <a:r>
              <a:rPr lang="en-US" dirty="0" err="1"/>
              <a:t>faktorlardan</a:t>
            </a:r>
            <a:r>
              <a:rPr lang="en-US" dirty="0"/>
              <a:t>  </a:t>
            </a:r>
            <a:r>
              <a:rPr lang="en-US" dirty="0" err="1"/>
              <a:t>asılı</a:t>
            </a:r>
            <a:r>
              <a:rPr lang="en-US" dirty="0"/>
              <a:t>  </a:t>
            </a:r>
            <a:r>
              <a:rPr lang="en-US" dirty="0" err="1"/>
              <a:t>olaraq</a:t>
            </a:r>
            <a:r>
              <a:rPr lang="en-US" dirty="0"/>
              <a:t> </a:t>
            </a:r>
            <a:r>
              <a:rPr lang="en-US" dirty="0" err="1"/>
              <a:t>predmet</a:t>
            </a:r>
            <a:r>
              <a:rPr lang="en-US" dirty="0"/>
              <a:t>  </a:t>
            </a:r>
            <a:r>
              <a:rPr lang="en-US" dirty="0" err="1"/>
              <a:t>dəyişə</a:t>
            </a:r>
            <a:r>
              <a:rPr lang="en-US" dirty="0"/>
              <a:t>  </a:t>
            </a:r>
            <a:r>
              <a:rPr lang="en-US" dirty="0" err="1"/>
              <a:t>bilər</a:t>
            </a:r>
            <a:r>
              <a:rPr lang="en-US" dirty="0"/>
              <a:t>  </a:t>
            </a:r>
            <a:r>
              <a:rPr lang="en-US" dirty="0" err="1"/>
              <a:t>və</a:t>
            </a:r>
            <a:r>
              <a:rPr lang="en-US" dirty="0"/>
              <a:t>  (ii)  </a:t>
            </a:r>
            <a:r>
              <a:rPr lang="en-US" dirty="0" err="1"/>
              <a:t>müqavilənin</a:t>
            </a:r>
            <a:r>
              <a:rPr lang="en-US" dirty="0"/>
              <a:t>  </a:t>
            </a:r>
            <a:r>
              <a:rPr lang="en-US" dirty="0" err="1"/>
              <a:t>digər</a:t>
            </a:r>
            <a:r>
              <a:rPr lang="en-US" dirty="0"/>
              <a:t>  </a:t>
            </a:r>
            <a:r>
              <a:rPr lang="en-US" dirty="0" err="1"/>
              <a:t>maddələri</a:t>
            </a:r>
            <a:r>
              <a:rPr lang="en-US" dirty="0"/>
              <a:t>  </a:t>
            </a:r>
            <a:r>
              <a:rPr lang="en-US" dirty="0" err="1"/>
              <a:t>nöqteyi-nəzərdən</a:t>
            </a:r>
            <a:r>
              <a:rPr lang="en-US" dirty="0"/>
              <a:t> </a:t>
            </a:r>
            <a:r>
              <a:rPr lang="en-US" dirty="0" err="1"/>
              <a:t>predmet</a:t>
            </a:r>
            <a:r>
              <a:rPr lang="en-US" dirty="0"/>
              <a:t> </a:t>
            </a:r>
            <a:r>
              <a:rPr lang="en-US" dirty="0" err="1"/>
              <a:t>ayrıca</a:t>
            </a:r>
            <a:r>
              <a:rPr lang="en-US" dirty="0"/>
              <a:t> </a:t>
            </a:r>
            <a:r>
              <a:rPr lang="en-US" dirty="0" err="1"/>
              <a:t>bir</a:t>
            </a:r>
            <a:r>
              <a:rPr lang="en-US" dirty="0"/>
              <a:t> </a:t>
            </a:r>
            <a:r>
              <a:rPr lang="en-US" dirty="0" err="1"/>
              <a:t>hissə</a:t>
            </a:r>
            <a:r>
              <a:rPr lang="en-US" dirty="0"/>
              <a:t> </a:t>
            </a:r>
            <a:r>
              <a:rPr lang="en-US" dirty="0" err="1"/>
              <a:t>kimi</a:t>
            </a:r>
            <a:r>
              <a:rPr lang="en-US" dirty="0"/>
              <a:t> </a:t>
            </a:r>
            <a:r>
              <a:rPr lang="en-US" dirty="0" err="1"/>
              <a:t>olduqda</a:t>
            </a:r>
            <a:r>
              <a:rPr lang="en-US" dirty="0"/>
              <a:t> </a:t>
            </a:r>
            <a:r>
              <a:rPr lang="en-US" dirty="0" err="1"/>
              <a:t>və</a:t>
            </a:r>
            <a:r>
              <a:rPr lang="en-US" dirty="0"/>
              <a:t> </a:t>
            </a:r>
            <a:r>
              <a:rPr lang="en-US" dirty="0" err="1"/>
              <a:t>müqavilə</a:t>
            </a:r>
            <a:r>
              <a:rPr lang="en-US" dirty="0"/>
              <a:t> </a:t>
            </a:r>
            <a:r>
              <a:rPr lang="en-US" dirty="0" err="1"/>
              <a:t>boyu</a:t>
            </a:r>
            <a:r>
              <a:rPr lang="en-US" dirty="0"/>
              <a:t> </a:t>
            </a:r>
            <a:r>
              <a:rPr lang="en-US" dirty="0" err="1"/>
              <a:t>predmetə</a:t>
            </a:r>
            <a:r>
              <a:rPr lang="en-US" dirty="0"/>
              <a:t> </a:t>
            </a:r>
            <a:r>
              <a:rPr lang="en-US" dirty="0" err="1"/>
              <a:t>sadəcə</a:t>
            </a:r>
            <a:r>
              <a:rPr lang="en-US" dirty="0"/>
              <a:t> </a:t>
            </a:r>
            <a:r>
              <a:rPr lang="en-US" dirty="0" err="1"/>
              <a:t>tərifi</a:t>
            </a:r>
            <a:r>
              <a:rPr lang="en-US" dirty="0"/>
              <a:t> </a:t>
            </a:r>
            <a:r>
              <a:rPr lang="en-US" dirty="0" err="1"/>
              <a:t>verilmiş</a:t>
            </a:r>
            <a:r>
              <a:rPr lang="en-US" dirty="0"/>
              <a:t> </a:t>
            </a:r>
            <a:r>
              <a:rPr lang="en-US" dirty="0" err="1"/>
              <a:t>sözə</a:t>
            </a:r>
            <a:r>
              <a:rPr lang="en-US" dirty="0"/>
              <a:t> (</a:t>
            </a:r>
            <a:r>
              <a:rPr lang="en-US" dirty="0" err="1"/>
              <a:t>misal</a:t>
            </a:r>
            <a:r>
              <a:rPr lang="en-US" dirty="0"/>
              <a:t> </a:t>
            </a:r>
            <a:r>
              <a:rPr lang="en-US" dirty="0" err="1"/>
              <a:t>üçün</a:t>
            </a:r>
            <a:r>
              <a:rPr lang="en-US" dirty="0"/>
              <a:t>, “Mal” </a:t>
            </a:r>
            <a:r>
              <a:rPr lang="en-US" dirty="0" err="1"/>
              <a:t>və</a:t>
            </a:r>
            <a:r>
              <a:rPr lang="en-US" dirty="0"/>
              <a:t> </a:t>
            </a:r>
            <a:r>
              <a:rPr lang="en-US" dirty="0" err="1"/>
              <a:t>ya</a:t>
            </a:r>
            <a:r>
              <a:rPr lang="en-US" dirty="0"/>
              <a:t> “</a:t>
            </a:r>
            <a:r>
              <a:rPr lang="en-US" dirty="0" err="1"/>
              <a:t>Xidmət</a:t>
            </a:r>
            <a:r>
              <a:rPr lang="en-US" dirty="0"/>
              <a:t>”) </a:t>
            </a:r>
            <a:r>
              <a:rPr lang="en-US" dirty="0" err="1"/>
              <a:t>istinad</a:t>
            </a:r>
            <a:r>
              <a:rPr lang="en-US" dirty="0"/>
              <a:t> </a:t>
            </a:r>
            <a:r>
              <a:rPr lang="en-US" dirty="0" err="1"/>
              <a:t>etməklə</a:t>
            </a:r>
            <a:r>
              <a:rPr lang="en-US" dirty="0"/>
              <a:t> </a:t>
            </a:r>
            <a:r>
              <a:rPr lang="en-US" dirty="0" err="1"/>
              <a:t>istinad</a:t>
            </a:r>
            <a:r>
              <a:rPr lang="en-US" dirty="0"/>
              <a:t> </a:t>
            </a:r>
            <a:r>
              <a:rPr lang="en-US" dirty="0" err="1"/>
              <a:t>etmək</a:t>
            </a:r>
            <a:r>
              <a:rPr lang="en-US" dirty="0"/>
              <a:t> </a:t>
            </a:r>
            <a:r>
              <a:rPr lang="en-US" dirty="0" err="1"/>
              <a:t>mümkün</a:t>
            </a:r>
            <a:r>
              <a:rPr lang="en-US" dirty="0"/>
              <a:t> </a:t>
            </a:r>
            <a:r>
              <a:rPr lang="en-US" dirty="0" err="1"/>
              <a:t>olduqda</a:t>
            </a:r>
            <a:r>
              <a:rPr lang="en-US" dirty="0"/>
              <a:t> </a:t>
            </a:r>
            <a:r>
              <a:rPr lang="en-US" dirty="0" err="1"/>
              <a:t>və</a:t>
            </a:r>
            <a:r>
              <a:rPr lang="en-US" dirty="0"/>
              <a:t> </a:t>
            </a:r>
            <a:r>
              <a:rPr lang="en-US" dirty="0" err="1"/>
              <a:t>predmetin</a:t>
            </a:r>
            <a:r>
              <a:rPr lang="en-US" dirty="0"/>
              <a:t> </a:t>
            </a:r>
            <a:r>
              <a:rPr lang="en-US" dirty="0" err="1"/>
              <a:t>təsviri</a:t>
            </a:r>
            <a:r>
              <a:rPr lang="en-US" dirty="0"/>
              <a:t> </a:t>
            </a:r>
            <a:r>
              <a:rPr lang="en-US" dirty="0" err="1"/>
              <a:t>geniş</a:t>
            </a:r>
            <a:r>
              <a:rPr lang="en-US" dirty="0"/>
              <a:t> </a:t>
            </a:r>
            <a:r>
              <a:rPr lang="en-US" dirty="0" err="1"/>
              <a:t>yer</a:t>
            </a:r>
            <a:r>
              <a:rPr lang="en-US" dirty="0"/>
              <a:t> </a:t>
            </a:r>
            <a:r>
              <a:rPr lang="en-US" dirty="0" err="1"/>
              <a:t>tutduqda</a:t>
            </a:r>
            <a:r>
              <a:rPr lang="en-US" dirty="0"/>
              <a:t>. </a:t>
            </a:r>
          </a:p>
        </p:txBody>
      </p:sp>
    </p:spTree>
    <p:extLst>
      <p:ext uri="{BB962C8B-B14F-4D97-AF65-F5344CB8AC3E}">
        <p14:creationId xmlns:p14="http://schemas.microsoft.com/office/powerpoint/2010/main" val="37054176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813344"/>
          </a:xfrm>
        </p:spPr>
        <p:txBody>
          <a:bodyPr/>
          <a:lstStyle/>
          <a:p>
            <a:r>
              <a:rPr lang="en-US" dirty="0" err="1"/>
              <a:t>Təsdiqlər</a:t>
            </a:r>
            <a:r>
              <a:rPr lang="en-US" dirty="0"/>
              <a:t> </a:t>
            </a:r>
            <a:r>
              <a:rPr lang="en-US" dirty="0" err="1"/>
              <a:t>və</a:t>
            </a:r>
            <a:r>
              <a:rPr lang="en-US" dirty="0"/>
              <a:t> </a:t>
            </a:r>
            <a:r>
              <a:rPr lang="en-US" dirty="0" err="1"/>
              <a:t>Zəmanətlər</a:t>
            </a:r>
            <a:r>
              <a:rPr lang="en-US" dirty="0"/>
              <a:t> </a:t>
            </a:r>
          </a:p>
        </p:txBody>
      </p:sp>
      <p:sp>
        <p:nvSpPr>
          <p:cNvPr id="3" name="Content Placeholder 2"/>
          <p:cNvSpPr>
            <a:spLocks noGrp="1"/>
          </p:cNvSpPr>
          <p:nvPr>
            <p:ph idx="1"/>
          </p:nvPr>
        </p:nvSpPr>
        <p:spPr>
          <a:xfrm>
            <a:off x="568171" y="1606859"/>
            <a:ext cx="10741980" cy="4980372"/>
          </a:xfrm>
        </p:spPr>
        <p:txBody>
          <a:bodyPr>
            <a:normAutofit fontScale="77500" lnSpcReduction="20000"/>
          </a:bodyPr>
          <a:lstStyle/>
          <a:p>
            <a:r>
              <a:rPr lang="en-US" dirty="0" err="1"/>
              <a:t>Adətən</a:t>
            </a:r>
            <a:r>
              <a:rPr lang="en-US" dirty="0"/>
              <a:t> </a:t>
            </a:r>
            <a:r>
              <a:rPr lang="en-US" dirty="0" err="1"/>
              <a:t>hər</a:t>
            </a:r>
            <a:r>
              <a:rPr lang="en-US" dirty="0"/>
              <a:t> </a:t>
            </a:r>
            <a:r>
              <a:rPr lang="en-US" dirty="0" err="1"/>
              <a:t>bir</a:t>
            </a:r>
            <a:r>
              <a:rPr lang="en-US" dirty="0"/>
              <a:t> </a:t>
            </a:r>
            <a:r>
              <a:rPr lang="en-US" dirty="0" err="1"/>
              <a:t>tərəf</a:t>
            </a:r>
            <a:r>
              <a:rPr lang="en-US" dirty="0"/>
              <a:t> </a:t>
            </a:r>
            <a:r>
              <a:rPr lang="en-US" dirty="0" err="1"/>
              <a:t>çalışır</a:t>
            </a:r>
            <a:r>
              <a:rPr lang="en-US" dirty="0"/>
              <a:t> </a:t>
            </a:r>
            <a:r>
              <a:rPr lang="en-US" dirty="0" err="1"/>
              <a:t>mümkün</a:t>
            </a:r>
            <a:r>
              <a:rPr lang="en-US" dirty="0"/>
              <a:t> </a:t>
            </a:r>
            <a:r>
              <a:rPr lang="en-US" dirty="0" err="1"/>
              <a:t>qədər</a:t>
            </a:r>
            <a:r>
              <a:rPr lang="en-US" dirty="0"/>
              <a:t> </a:t>
            </a:r>
            <a:r>
              <a:rPr lang="en-US" dirty="0" err="1"/>
              <a:t>az</a:t>
            </a:r>
            <a:r>
              <a:rPr lang="en-US" dirty="0"/>
              <a:t> </a:t>
            </a:r>
            <a:r>
              <a:rPr lang="en-US" dirty="0" err="1"/>
              <a:t>təsdiq</a:t>
            </a:r>
            <a:r>
              <a:rPr lang="en-US" dirty="0"/>
              <a:t> </a:t>
            </a:r>
            <a:r>
              <a:rPr lang="en-US" dirty="0" err="1"/>
              <a:t>versin</a:t>
            </a:r>
            <a:r>
              <a:rPr lang="en-US" dirty="0"/>
              <a:t> </a:t>
            </a:r>
            <a:r>
              <a:rPr lang="en-US" dirty="0" err="1"/>
              <a:t>və</a:t>
            </a:r>
            <a:r>
              <a:rPr lang="en-US" dirty="0"/>
              <a:t> </a:t>
            </a:r>
            <a:r>
              <a:rPr lang="en-US" dirty="0" err="1"/>
              <a:t>mümkün</a:t>
            </a:r>
            <a:r>
              <a:rPr lang="en-US" dirty="0"/>
              <a:t> </a:t>
            </a:r>
            <a:r>
              <a:rPr lang="en-US" dirty="0" err="1"/>
              <a:t>qədər</a:t>
            </a:r>
            <a:r>
              <a:rPr lang="en-US" dirty="0"/>
              <a:t> </a:t>
            </a:r>
            <a:r>
              <a:rPr lang="en-US" dirty="0" err="1"/>
              <a:t>çox</a:t>
            </a:r>
            <a:r>
              <a:rPr lang="en-US" dirty="0"/>
              <a:t> </a:t>
            </a:r>
            <a:r>
              <a:rPr lang="en-US" dirty="0" err="1"/>
              <a:t>təsdiq</a:t>
            </a:r>
            <a:r>
              <a:rPr lang="en-US" dirty="0"/>
              <a:t> </a:t>
            </a:r>
            <a:r>
              <a:rPr lang="en-US" dirty="0" err="1"/>
              <a:t>alsın</a:t>
            </a:r>
            <a:r>
              <a:rPr lang="en-US" dirty="0"/>
              <a:t>.  </a:t>
            </a:r>
            <a:r>
              <a:rPr lang="en-US" dirty="0" err="1"/>
              <a:t>Təsdiq</a:t>
            </a:r>
            <a:r>
              <a:rPr lang="en-US" dirty="0"/>
              <a:t> </a:t>
            </a:r>
            <a:r>
              <a:rPr lang="en-US" dirty="0" err="1"/>
              <a:t>və</a:t>
            </a:r>
            <a:r>
              <a:rPr lang="en-US" dirty="0"/>
              <a:t> </a:t>
            </a:r>
            <a:r>
              <a:rPr lang="en-US" dirty="0" err="1"/>
              <a:t>zəmanətlər</a:t>
            </a:r>
            <a:r>
              <a:rPr lang="en-US" dirty="0"/>
              <a:t> </a:t>
            </a:r>
            <a:r>
              <a:rPr lang="en-US" dirty="0" err="1"/>
              <a:t>üzrə</a:t>
            </a:r>
            <a:r>
              <a:rPr lang="en-US" dirty="0"/>
              <a:t> </a:t>
            </a:r>
            <a:r>
              <a:rPr lang="en-US" dirty="0" err="1"/>
              <a:t>danışıqlar</a:t>
            </a:r>
            <a:r>
              <a:rPr lang="en-US" dirty="0"/>
              <a:t> </a:t>
            </a:r>
            <a:r>
              <a:rPr lang="en-US" dirty="0" err="1"/>
              <a:t>aparan</a:t>
            </a:r>
            <a:r>
              <a:rPr lang="en-US" dirty="0"/>
              <a:t> zaman </a:t>
            </a:r>
            <a:r>
              <a:rPr lang="en-US" dirty="0" err="1"/>
              <a:t>bir</a:t>
            </a:r>
            <a:r>
              <a:rPr lang="en-US" dirty="0"/>
              <a:t> </a:t>
            </a:r>
            <a:r>
              <a:rPr lang="en-US" dirty="0" err="1"/>
              <a:t>sıra</a:t>
            </a:r>
            <a:r>
              <a:rPr lang="en-US" dirty="0"/>
              <a:t> </a:t>
            </a:r>
            <a:r>
              <a:rPr lang="en-US" dirty="0" err="1"/>
              <a:t>mühüm</a:t>
            </a:r>
            <a:r>
              <a:rPr lang="en-US" dirty="0"/>
              <a:t> </a:t>
            </a:r>
            <a:r>
              <a:rPr lang="en-US" dirty="0" err="1"/>
              <a:t>riskin</a:t>
            </a:r>
            <a:r>
              <a:rPr lang="en-US" dirty="0"/>
              <a:t> </a:t>
            </a:r>
            <a:r>
              <a:rPr lang="en-US" dirty="0" err="1"/>
              <a:t>idarə</a:t>
            </a:r>
            <a:r>
              <a:rPr lang="en-US" dirty="0"/>
              <a:t> </a:t>
            </a:r>
            <a:r>
              <a:rPr lang="en-US" dirty="0" err="1"/>
              <a:t>edilməsi</a:t>
            </a:r>
            <a:r>
              <a:rPr lang="en-US" dirty="0"/>
              <a:t> </a:t>
            </a:r>
            <a:r>
              <a:rPr lang="en-US" dirty="0" err="1"/>
              <a:t>vasitələrindən</a:t>
            </a:r>
            <a:r>
              <a:rPr lang="en-US" dirty="0"/>
              <a:t> (“</a:t>
            </a:r>
            <a:r>
              <a:rPr lang="en-US" dirty="0" err="1"/>
              <a:t>texnikalardan</a:t>
            </a:r>
            <a:r>
              <a:rPr lang="en-US" dirty="0"/>
              <a:t>”) </a:t>
            </a:r>
            <a:r>
              <a:rPr lang="en-US" dirty="0" err="1"/>
              <a:t>istifadə</a:t>
            </a:r>
            <a:r>
              <a:rPr lang="en-US" dirty="0"/>
              <a:t> </a:t>
            </a:r>
            <a:r>
              <a:rPr lang="en-US" dirty="0" err="1"/>
              <a:t>edirlər</a:t>
            </a:r>
            <a:r>
              <a:rPr lang="en-US" dirty="0"/>
              <a:t>: </a:t>
            </a:r>
          </a:p>
          <a:p>
            <a:r>
              <a:rPr lang="en-US" dirty="0"/>
              <a:t>(a)   </a:t>
            </a:r>
            <a:r>
              <a:rPr lang="en-US" dirty="0" err="1"/>
              <a:t>Bilavasitə</a:t>
            </a:r>
            <a:r>
              <a:rPr lang="en-US" dirty="0"/>
              <a:t> </a:t>
            </a:r>
            <a:r>
              <a:rPr lang="en-US" dirty="0" err="1"/>
              <a:t>təsdiqin</a:t>
            </a:r>
            <a:r>
              <a:rPr lang="en-US" dirty="0"/>
              <a:t> </a:t>
            </a:r>
            <a:r>
              <a:rPr lang="en-US" dirty="0" err="1"/>
              <a:t>verilməsindən</a:t>
            </a:r>
            <a:r>
              <a:rPr lang="en-US" dirty="0"/>
              <a:t> </a:t>
            </a:r>
            <a:r>
              <a:rPr lang="en-US" dirty="0" err="1"/>
              <a:t>imtina</a:t>
            </a:r>
            <a:r>
              <a:rPr lang="en-US" dirty="0"/>
              <a:t> </a:t>
            </a:r>
            <a:r>
              <a:rPr lang="en-US" dirty="0" err="1"/>
              <a:t>etmək</a:t>
            </a:r>
            <a:r>
              <a:rPr lang="en-US" dirty="0"/>
              <a:t>.  </a:t>
            </a:r>
            <a:r>
              <a:rPr lang="en-US" dirty="0" err="1"/>
              <a:t>Elə</a:t>
            </a:r>
            <a:r>
              <a:rPr lang="en-US" dirty="0"/>
              <a:t> </a:t>
            </a:r>
            <a:r>
              <a:rPr lang="en-US" dirty="0" err="1"/>
              <a:t>bir</a:t>
            </a:r>
            <a:r>
              <a:rPr lang="en-US" dirty="0"/>
              <a:t> </a:t>
            </a:r>
            <a:r>
              <a:rPr lang="en-US" dirty="0" err="1"/>
              <a:t>hal</a:t>
            </a:r>
            <a:r>
              <a:rPr lang="en-US" dirty="0"/>
              <a:t> ola </a:t>
            </a:r>
            <a:r>
              <a:rPr lang="en-US" dirty="0" err="1"/>
              <a:t>bilər</a:t>
            </a:r>
            <a:r>
              <a:rPr lang="en-US" dirty="0"/>
              <a:t> ki, </a:t>
            </a:r>
            <a:r>
              <a:rPr lang="en-US" dirty="0" err="1"/>
              <a:t>tərəfin</a:t>
            </a:r>
            <a:r>
              <a:rPr lang="en-US" dirty="0"/>
              <a:t> </a:t>
            </a:r>
            <a:r>
              <a:rPr lang="en-US" dirty="0" err="1"/>
              <a:t>müəyyən</a:t>
            </a:r>
            <a:r>
              <a:rPr lang="en-US" dirty="0"/>
              <a:t>  </a:t>
            </a:r>
            <a:r>
              <a:rPr lang="en-US" dirty="0" err="1"/>
              <a:t>təsdiq</a:t>
            </a:r>
            <a:r>
              <a:rPr lang="en-US" dirty="0"/>
              <a:t>  </a:t>
            </a:r>
            <a:r>
              <a:rPr lang="en-US" dirty="0" err="1"/>
              <a:t>verməsi</a:t>
            </a:r>
            <a:r>
              <a:rPr lang="en-US" dirty="0"/>
              <a:t>  </a:t>
            </a:r>
            <a:r>
              <a:rPr lang="en-US" dirty="0" err="1"/>
              <a:t>məqsədəuyğun</a:t>
            </a:r>
            <a:r>
              <a:rPr lang="en-US" dirty="0"/>
              <a:t>  </a:t>
            </a:r>
            <a:r>
              <a:rPr lang="en-US" dirty="0" err="1"/>
              <a:t>olmaya</a:t>
            </a:r>
            <a:r>
              <a:rPr lang="en-US" dirty="0"/>
              <a:t>  </a:t>
            </a:r>
            <a:r>
              <a:rPr lang="en-US" dirty="0" err="1"/>
              <a:t>bilər</a:t>
            </a:r>
            <a:r>
              <a:rPr lang="en-US" dirty="0"/>
              <a:t>.    </a:t>
            </a:r>
            <a:r>
              <a:rPr lang="en-US" dirty="0" err="1"/>
              <a:t>Misal</a:t>
            </a:r>
            <a:r>
              <a:rPr lang="en-US" dirty="0"/>
              <a:t>  </a:t>
            </a:r>
            <a:r>
              <a:rPr lang="en-US" dirty="0" err="1"/>
              <a:t>üçün</a:t>
            </a:r>
            <a:r>
              <a:rPr lang="en-US" dirty="0"/>
              <a:t>,  </a:t>
            </a:r>
            <a:r>
              <a:rPr lang="en-US" dirty="0" err="1"/>
              <a:t>torpaq</a:t>
            </a:r>
            <a:r>
              <a:rPr lang="en-US" dirty="0"/>
              <a:t> </a:t>
            </a:r>
            <a:r>
              <a:rPr lang="en-US" dirty="0" err="1"/>
              <a:t>sahəsini</a:t>
            </a:r>
            <a:r>
              <a:rPr lang="en-US" dirty="0"/>
              <a:t>  </a:t>
            </a:r>
            <a:r>
              <a:rPr lang="en-US" dirty="0" err="1"/>
              <a:t>satan</a:t>
            </a:r>
            <a:r>
              <a:rPr lang="en-US" dirty="0"/>
              <a:t>  </a:t>
            </a:r>
            <a:r>
              <a:rPr lang="en-US" dirty="0" err="1"/>
              <a:t>tərəfin</a:t>
            </a:r>
            <a:r>
              <a:rPr lang="en-US" dirty="0"/>
              <a:t>  </a:t>
            </a:r>
            <a:r>
              <a:rPr lang="en-US" dirty="0" err="1"/>
              <a:t>satdığı</a:t>
            </a:r>
            <a:r>
              <a:rPr lang="en-US" dirty="0"/>
              <a:t>  </a:t>
            </a:r>
            <a:r>
              <a:rPr lang="en-US" dirty="0" err="1"/>
              <a:t>torpağı</a:t>
            </a:r>
            <a:r>
              <a:rPr lang="en-US" dirty="0"/>
              <a:t>  </a:t>
            </a:r>
            <a:r>
              <a:rPr lang="en-US" dirty="0" err="1"/>
              <a:t>əhatə</a:t>
            </a:r>
            <a:r>
              <a:rPr lang="en-US" dirty="0"/>
              <a:t>  </a:t>
            </a:r>
            <a:r>
              <a:rPr lang="en-US" dirty="0" err="1"/>
              <a:t>edən</a:t>
            </a:r>
            <a:r>
              <a:rPr lang="en-US" dirty="0"/>
              <a:t>  </a:t>
            </a:r>
            <a:r>
              <a:rPr lang="en-US" dirty="0" err="1"/>
              <a:t>dövlətin</a:t>
            </a:r>
            <a:r>
              <a:rPr lang="en-US" dirty="0"/>
              <a:t>  </a:t>
            </a:r>
            <a:r>
              <a:rPr lang="en-US" dirty="0" err="1"/>
              <a:t>tikinti</a:t>
            </a:r>
            <a:r>
              <a:rPr lang="en-US" dirty="0"/>
              <a:t>  </a:t>
            </a:r>
            <a:r>
              <a:rPr lang="en-US" dirty="0" err="1"/>
              <a:t>planlarının</a:t>
            </a:r>
            <a:r>
              <a:rPr lang="en-US" dirty="0"/>
              <a:t> </a:t>
            </a:r>
            <a:r>
              <a:rPr lang="en-US" dirty="0" err="1"/>
              <a:t>olmaması</a:t>
            </a:r>
            <a:r>
              <a:rPr lang="en-US" dirty="0"/>
              <a:t> </a:t>
            </a:r>
            <a:r>
              <a:rPr lang="en-US" dirty="0" err="1"/>
              <a:t>barədə</a:t>
            </a:r>
            <a:r>
              <a:rPr lang="en-US" dirty="0"/>
              <a:t> </a:t>
            </a:r>
            <a:r>
              <a:rPr lang="en-US" dirty="0" err="1"/>
              <a:t>təsdiq</a:t>
            </a:r>
            <a:r>
              <a:rPr lang="en-US" dirty="0"/>
              <a:t> </a:t>
            </a:r>
            <a:r>
              <a:rPr lang="en-US" dirty="0" err="1"/>
              <a:t>verməsi</a:t>
            </a:r>
            <a:r>
              <a:rPr lang="en-US" dirty="0"/>
              <a:t> </a:t>
            </a:r>
            <a:r>
              <a:rPr lang="en-US" dirty="0" err="1"/>
              <a:t>çətin</a:t>
            </a:r>
            <a:r>
              <a:rPr lang="en-US" dirty="0"/>
              <a:t> </a:t>
            </a:r>
            <a:r>
              <a:rPr lang="en-US" dirty="0" err="1"/>
              <a:t>məsələ</a:t>
            </a:r>
            <a:r>
              <a:rPr lang="en-US" dirty="0"/>
              <a:t> </a:t>
            </a:r>
            <a:r>
              <a:rPr lang="en-US" dirty="0" err="1"/>
              <a:t>olar</a:t>
            </a:r>
            <a:r>
              <a:rPr lang="en-US" dirty="0"/>
              <a:t>.   Əgər </a:t>
            </a:r>
            <a:r>
              <a:rPr lang="en-US" dirty="0" err="1"/>
              <a:t>tərəf</a:t>
            </a:r>
            <a:r>
              <a:rPr lang="en-US" dirty="0"/>
              <a:t> </a:t>
            </a:r>
            <a:r>
              <a:rPr lang="en-US" dirty="0" err="1"/>
              <a:t>hər</a:t>
            </a:r>
            <a:r>
              <a:rPr lang="en-US" dirty="0"/>
              <a:t> </a:t>
            </a:r>
            <a:r>
              <a:rPr lang="en-US" dirty="0" err="1"/>
              <a:t>hansı</a:t>
            </a:r>
            <a:r>
              <a:rPr lang="en-US" dirty="0"/>
              <a:t> </a:t>
            </a:r>
            <a:r>
              <a:rPr lang="en-US" dirty="0" err="1"/>
              <a:t>təsdiqin</a:t>
            </a:r>
            <a:r>
              <a:rPr lang="en-US" dirty="0"/>
              <a:t> </a:t>
            </a:r>
            <a:r>
              <a:rPr lang="en-US" dirty="0" err="1"/>
              <a:t>verilməsindən</a:t>
            </a:r>
            <a:r>
              <a:rPr lang="en-US" dirty="0"/>
              <a:t> </a:t>
            </a:r>
            <a:r>
              <a:rPr lang="en-US" dirty="0" err="1"/>
              <a:t>imtina</a:t>
            </a:r>
            <a:r>
              <a:rPr lang="en-US" dirty="0"/>
              <a:t> </a:t>
            </a:r>
            <a:r>
              <a:rPr lang="en-US" dirty="0" err="1"/>
              <a:t>edərsə</a:t>
            </a:r>
            <a:r>
              <a:rPr lang="en-US" dirty="0"/>
              <a:t>, </a:t>
            </a:r>
            <a:r>
              <a:rPr lang="en-US" dirty="0" err="1"/>
              <a:t>digər</a:t>
            </a:r>
            <a:r>
              <a:rPr lang="en-US" dirty="0"/>
              <a:t> </a:t>
            </a:r>
            <a:r>
              <a:rPr lang="en-US" dirty="0" err="1"/>
              <a:t>tərəfin</a:t>
            </a:r>
            <a:r>
              <a:rPr lang="en-US" dirty="0"/>
              <a:t> </a:t>
            </a:r>
            <a:r>
              <a:rPr lang="en-US" dirty="0" err="1"/>
              <a:t>strategiyası</a:t>
            </a:r>
            <a:r>
              <a:rPr lang="en-US" dirty="0"/>
              <a:t>  ilk  </a:t>
            </a:r>
            <a:r>
              <a:rPr lang="en-US" dirty="0" err="1"/>
              <a:t>növbədə</a:t>
            </a:r>
            <a:r>
              <a:rPr lang="en-US" dirty="0"/>
              <a:t>  </a:t>
            </a:r>
            <a:r>
              <a:rPr lang="en-US" dirty="0" err="1"/>
              <a:t>imtinanın</a:t>
            </a:r>
            <a:r>
              <a:rPr lang="en-US" dirty="0"/>
              <a:t>  </a:t>
            </a:r>
            <a:r>
              <a:rPr lang="en-US" dirty="0" err="1"/>
              <a:t>səbəbini</a:t>
            </a:r>
            <a:r>
              <a:rPr lang="en-US" dirty="0"/>
              <a:t>  </a:t>
            </a:r>
            <a:r>
              <a:rPr lang="en-US" dirty="0" err="1"/>
              <a:t>öyrənməyə</a:t>
            </a:r>
            <a:r>
              <a:rPr lang="en-US" dirty="0"/>
              <a:t>  </a:t>
            </a:r>
            <a:r>
              <a:rPr lang="en-US" dirty="0" err="1"/>
              <a:t>çalışmaqdır</a:t>
            </a:r>
            <a:r>
              <a:rPr lang="en-US" dirty="0"/>
              <a:t>.      </a:t>
            </a:r>
            <a:r>
              <a:rPr lang="en-US" dirty="0" err="1"/>
              <a:t>Hər</a:t>
            </a:r>
            <a:r>
              <a:rPr lang="en-US" dirty="0"/>
              <a:t>  </a:t>
            </a:r>
            <a:r>
              <a:rPr lang="en-US" dirty="0" err="1"/>
              <a:t>bir</a:t>
            </a:r>
            <a:r>
              <a:rPr lang="en-US" dirty="0"/>
              <a:t> </a:t>
            </a:r>
            <a:r>
              <a:rPr lang="en-US" dirty="0" err="1"/>
              <a:t>halda</a:t>
            </a:r>
            <a:r>
              <a:rPr lang="en-US" dirty="0"/>
              <a:t>  </a:t>
            </a:r>
            <a:r>
              <a:rPr lang="en-US" dirty="0" err="1"/>
              <a:t>əgər</a:t>
            </a:r>
            <a:r>
              <a:rPr lang="en-US" dirty="0"/>
              <a:t>  </a:t>
            </a:r>
            <a:r>
              <a:rPr lang="en-US" dirty="0" err="1"/>
              <a:t>tərəf</a:t>
            </a:r>
            <a:r>
              <a:rPr lang="en-US" dirty="0"/>
              <a:t>  </a:t>
            </a:r>
            <a:r>
              <a:rPr lang="en-US" dirty="0" err="1"/>
              <a:t>hər</a:t>
            </a:r>
            <a:r>
              <a:rPr lang="en-US" dirty="0"/>
              <a:t> </a:t>
            </a:r>
            <a:r>
              <a:rPr lang="en-US" dirty="0" err="1"/>
              <a:t>hansı</a:t>
            </a:r>
            <a:r>
              <a:rPr lang="en-US" dirty="0"/>
              <a:t>  </a:t>
            </a:r>
            <a:r>
              <a:rPr lang="en-US" dirty="0" err="1"/>
              <a:t>bir</a:t>
            </a:r>
            <a:r>
              <a:rPr lang="en-US" dirty="0"/>
              <a:t> </a:t>
            </a:r>
            <a:r>
              <a:rPr lang="en-US" dirty="0" err="1"/>
              <a:t>təsdiqin</a:t>
            </a:r>
            <a:r>
              <a:rPr lang="en-US" dirty="0"/>
              <a:t> </a:t>
            </a:r>
            <a:r>
              <a:rPr lang="en-US" dirty="0" err="1"/>
              <a:t>verilməsindən</a:t>
            </a:r>
            <a:r>
              <a:rPr lang="en-US" dirty="0"/>
              <a:t> </a:t>
            </a:r>
            <a:r>
              <a:rPr lang="en-US" dirty="0" err="1"/>
              <a:t>imtina</a:t>
            </a:r>
            <a:r>
              <a:rPr lang="en-US" dirty="0"/>
              <a:t> </a:t>
            </a:r>
            <a:r>
              <a:rPr lang="en-US" dirty="0" err="1"/>
              <a:t>edirsə</a:t>
            </a:r>
            <a:r>
              <a:rPr lang="en-US" dirty="0"/>
              <a:t>,  </a:t>
            </a:r>
            <a:r>
              <a:rPr lang="en-US" dirty="0" err="1"/>
              <a:t>digər</a:t>
            </a:r>
            <a:r>
              <a:rPr lang="en-US" dirty="0"/>
              <a:t>  </a:t>
            </a:r>
            <a:r>
              <a:rPr lang="en-US" dirty="0" err="1"/>
              <a:t>tərəf</a:t>
            </a:r>
            <a:r>
              <a:rPr lang="en-US" dirty="0"/>
              <a:t> </a:t>
            </a:r>
            <a:r>
              <a:rPr lang="en-US" dirty="0" err="1"/>
              <a:t>müqavilə</a:t>
            </a:r>
            <a:r>
              <a:rPr lang="en-US" dirty="0"/>
              <a:t>  </a:t>
            </a:r>
            <a:r>
              <a:rPr lang="en-US" dirty="0" err="1"/>
              <a:t>bağlamaqdan</a:t>
            </a:r>
            <a:r>
              <a:rPr lang="en-US" dirty="0"/>
              <a:t>  </a:t>
            </a:r>
            <a:r>
              <a:rPr lang="en-US" dirty="0" err="1"/>
              <a:t>imtina</a:t>
            </a:r>
            <a:r>
              <a:rPr lang="en-US" dirty="0"/>
              <a:t>  </a:t>
            </a:r>
            <a:r>
              <a:rPr lang="en-US" dirty="0" err="1"/>
              <a:t>edə</a:t>
            </a:r>
            <a:r>
              <a:rPr lang="en-US" dirty="0"/>
              <a:t>  </a:t>
            </a:r>
            <a:r>
              <a:rPr lang="en-US" dirty="0" err="1"/>
              <a:t>bilər</a:t>
            </a:r>
            <a:r>
              <a:rPr lang="en-US" dirty="0"/>
              <a:t>.    </a:t>
            </a:r>
            <a:r>
              <a:rPr lang="en-US" dirty="0" err="1"/>
              <a:t>Digər</a:t>
            </a:r>
            <a:r>
              <a:rPr lang="en-US" dirty="0"/>
              <a:t>  </a:t>
            </a:r>
            <a:r>
              <a:rPr lang="en-US" dirty="0" err="1"/>
              <a:t>bir</a:t>
            </a:r>
            <a:r>
              <a:rPr lang="en-US" dirty="0"/>
              <a:t>  </a:t>
            </a:r>
            <a:r>
              <a:rPr lang="en-US" dirty="0" err="1"/>
              <a:t>alternativ</a:t>
            </a:r>
            <a:r>
              <a:rPr lang="en-US" dirty="0"/>
              <a:t>  </a:t>
            </a:r>
            <a:r>
              <a:rPr lang="en-US" dirty="0" err="1"/>
              <a:t>imtina</a:t>
            </a:r>
            <a:r>
              <a:rPr lang="en-US" dirty="0"/>
              <a:t>  </a:t>
            </a:r>
            <a:r>
              <a:rPr lang="en-US" dirty="0" err="1"/>
              <a:t>edilən</a:t>
            </a:r>
            <a:r>
              <a:rPr lang="en-US" dirty="0"/>
              <a:t> </a:t>
            </a:r>
            <a:r>
              <a:rPr lang="en-US" dirty="0" err="1"/>
              <a:t>təsdiqin</a:t>
            </a:r>
            <a:r>
              <a:rPr lang="en-US" dirty="0"/>
              <a:t>  </a:t>
            </a:r>
            <a:r>
              <a:rPr lang="en-US" dirty="0" err="1"/>
              <a:t>əvəzinə</a:t>
            </a:r>
            <a:r>
              <a:rPr lang="en-US" dirty="0"/>
              <a:t>  </a:t>
            </a:r>
            <a:r>
              <a:rPr lang="en-US" dirty="0" err="1"/>
              <a:t>hər</a:t>
            </a:r>
            <a:r>
              <a:rPr lang="en-US" dirty="0"/>
              <a:t>  </a:t>
            </a:r>
            <a:r>
              <a:rPr lang="en-US" dirty="0" err="1"/>
              <a:t>hansı</a:t>
            </a:r>
            <a:r>
              <a:rPr lang="en-US" dirty="0"/>
              <a:t>  </a:t>
            </a:r>
            <a:r>
              <a:rPr lang="en-US" dirty="0" err="1"/>
              <a:t>güzəştin</a:t>
            </a:r>
            <a:r>
              <a:rPr lang="en-US" dirty="0"/>
              <a:t>  </a:t>
            </a:r>
            <a:r>
              <a:rPr lang="en-US" dirty="0" err="1"/>
              <a:t>əldə</a:t>
            </a:r>
            <a:r>
              <a:rPr lang="en-US" dirty="0"/>
              <a:t>  </a:t>
            </a:r>
            <a:r>
              <a:rPr lang="en-US" dirty="0" err="1"/>
              <a:t>edilməsidir</a:t>
            </a:r>
            <a:r>
              <a:rPr lang="en-US" dirty="0"/>
              <a:t>  –  </a:t>
            </a:r>
            <a:r>
              <a:rPr lang="en-US" dirty="0" err="1"/>
              <a:t>misal</a:t>
            </a:r>
            <a:r>
              <a:rPr lang="en-US" dirty="0"/>
              <a:t>  </a:t>
            </a:r>
            <a:r>
              <a:rPr lang="en-US" dirty="0" err="1"/>
              <a:t>üçün</a:t>
            </a:r>
            <a:r>
              <a:rPr lang="en-US" dirty="0"/>
              <a:t>,  </a:t>
            </a:r>
            <a:r>
              <a:rPr lang="en-US" dirty="0" err="1"/>
              <a:t>satış</a:t>
            </a:r>
            <a:r>
              <a:rPr lang="en-US" dirty="0"/>
              <a:t> </a:t>
            </a:r>
            <a:r>
              <a:rPr lang="en-US" dirty="0" err="1"/>
              <a:t>qiymətinin</a:t>
            </a:r>
            <a:r>
              <a:rPr lang="en-US" dirty="0"/>
              <a:t>  </a:t>
            </a:r>
            <a:r>
              <a:rPr lang="en-US" dirty="0" err="1"/>
              <a:t>azaldılması</a:t>
            </a:r>
            <a:r>
              <a:rPr lang="en-US" dirty="0"/>
              <a:t>.    </a:t>
            </a:r>
            <a:r>
              <a:rPr lang="en-US" dirty="0" err="1"/>
              <a:t>Təsdiq</a:t>
            </a:r>
            <a:r>
              <a:rPr lang="en-US" dirty="0"/>
              <a:t>  </a:t>
            </a:r>
            <a:r>
              <a:rPr lang="en-US" dirty="0" err="1"/>
              <a:t>imtina</a:t>
            </a:r>
            <a:r>
              <a:rPr lang="en-US" dirty="0"/>
              <a:t>  </a:t>
            </a:r>
            <a:r>
              <a:rPr lang="en-US" dirty="0" err="1"/>
              <a:t>edilən</a:t>
            </a:r>
            <a:r>
              <a:rPr lang="en-US" dirty="0"/>
              <a:t>  zaman  </a:t>
            </a:r>
            <a:r>
              <a:rPr lang="en-US" dirty="0" err="1"/>
              <a:t>xeyrinə</a:t>
            </a:r>
            <a:r>
              <a:rPr lang="en-US" dirty="0"/>
              <a:t>  </a:t>
            </a:r>
            <a:r>
              <a:rPr lang="en-US" dirty="0" err="1"/>
              <a:t>təsdiq</a:t>
            </a:r>
            <a:r>
              <a:rPr lang="en-US" dirty="0"/>
              <a:t>  </a:t>
            </a:r>
            <a:r>
              <a:rPr lang="en-US" dirty="0" err="1"/>
              <a:t>verilməli</a:t>
            </a:r>
            <a:r>
              <a:rPr lang="en-US" dirty="0"/>
              <a:t> </a:t>
            </a:r>
            <a:r>
              <a:rPr lang="en-US" dirty="0" err="1"/>
              <a:t>olan</a:t>
            </a:r>
            <a:r>
              <a:rPr lang="en-US" dirty="0"/>
              <a:t> </a:t>
            </a:r>
            <a:r>
              <a:rPr lang="en-US" dirty="0" err="1"/>
              <a:t>tərəf</a:t>
            </a:r>
            <a:r>
              <a:rPr lang="en-US" dirty="0"/>
              <a:t> </a:t>
            </a:r>
            <a:r>
              <a:rPr lang="en-US" dirty="0" err="1"/>
              <a:t>bu</a:t>
            </a:r>
            <a:r>
              <a:rPr lang="en-US" dirty="0"/>
              <a:t> </a:t>
            </a:r>
            <a:r>
              <a:rPr lang="en-US" dirty="0" err="1"/>
              <a:t>imtina</a:t>
            </a:r>
            <a:r>
              <a:rPr lang="en-US" dirty="0"/>
              <a:t> </a:t>
            </a:r>
            <a:r>
              <a:rPr lang="en-US" dirty="0" err="1"/>
              <a:t>edilən</a:t>
            </a:r>
            <a:r>
              <a:rPr lang="en-US" dirty="0"/>
              <a:t> </a:t>
            </a:r>
            <a:r>
              <a:rPr lang="en-US" dirty="0" err="1"/>
              <a:t>təsdiqin</a:t>
            </a:r>
            <a:r>
              <a:rPr lang="en-US" dirty="0"/>
              <a:t> </a:t>
            </a:r>
            <a:r>
              <a:rPr lang="en-US" dirty="0" err="1"/>
              <a:t>riskini</a:t>
            </a:r>
            <a:r>
              <a:rPr lang="en-US" dirty="0"/>
              <a:t> </a:t>
            </a:r>
            <a:r>
              <a:rPr lang="en-US" dirty="0" err="1"/>
              <a:t>üzərinə</a:t>
            </a:r>
            <a:r>
              <a:rPr lang="en-US" dirty="0"/>
              <a:t> </a:t>
            </a:r>
            <a:r>
              <a:rPr lang="en-US" dirty="0" err="1"/>
              <a:t>götürmüş</a:t>
            </a:r>
            <a:r>
              <a:rPr lang="en-US" dirty="0"/>
              <a:t> </a:t>
            </a:r>
            <a:r>
              <a:rPr lang="en-US" dirty="0" err="1"/>
              <a:t>olur</a:t>
            </a:r>
            <a:r>
              <a:rPr lang="en-US" dirty="0"/>
              <a:t> (</a:t>
            </a:r>
            <a:r>
              <a:rPr lang="en-US" dirty="0" err="1"/>
              <a:t>əlbəttə</a:t>
            </a:r>
            <a:r>
              <a:rPr lang="en-US" dirty="0"/>
              <a:t>, </a:t>
            </a:r>
            <a:r>
              <a:rPr lang="en-US" dirty="0" err="1"/>
              <a:t>əgər</a:t>
            </a:r>
            <a:r>
              <a:rPr lang="en-US" dirty="0"/>
              <a:t> </a:t>
            </a:r>
            <a:r>
              <a:rPr lang="en-US" dirty="0" err="1"/>
              <a:t>müqaviləni</a:t>
            </a:r>
            <a:r>
              <a:rPr lang="en-US" dirty="0"/>
              <a:t>  </a:t>
            </a:r>
            <a:r>
              <a:rPr lang="en-US" dirty="0" err="1"/>
              <a:t>bağlayarsa</a:t>
            </a:r>
            <a:r>
              <a:rPr lang="en-US" dirty="0"/>
              <a:t>)  –  </a:t>
            </a:r>
            <a:r>
              <a:rPr lang="en-US" dirty="0" err="1"/>
              <a:t>ona</a:t>
            </a:r>
            <a:r>
              <a:rPr lang="en-US" dirty="0"/>
              <a:t>  </a:t>
            </a:r>
            <a:r>
              <a:rPr lang="en-US" dirty="0" err="1"/>
              <a:t>görə</a:t>
            </a:r>
            <a:r>
              <a:rPr lang="en-US" dirty="0"/>
              <a:t>  </a:t>
            </a:r>
            <a:r>
              <a:rPr lang="en-US" dirty="0" err="1"/>
              <a:t>də</a:t>
            </a:r>
            <a:r>
              <a:rPr lang="en-US" dirty="0"/>
              <a:t>  o,  </a:t>
            </a:r>
            <a:r>
              <a:rPr lang="en-US" dirty="0" err="1"/>
              <a:t>bu</a:t>
            </a:r>
            <a:r>
              <a:rPr lang="en-US" dirty="0"/>
              <a:t>  </a:t>
            </a:r>
            <a:r>
              <a:rPr lang="en-US" dirty="0" err="1"/>
              <a:t>əlavə</a:t>
            </a:r>
            <a:r>
              <a:rPr lang="en-US" dirty="0"/>
              <a:t>  risk  </a:t>
            </a:r>
            <a:r>
              <a:rPr lang="en-US" dirty="0" err="1"/>
              <a:t>üçün</a:t>
            </a:r>
            <a:r>
              <a:rPr lang="en-US" dirty="0"/>
              <a:t>  </a:t>
            </a:r>
            <a:r>
              <a:rPr lang="en-US" dirty="0" err="1"/>
              <a:t>müəyyən</a:t>
            </a:r>
            <a:r>
              <a:rPr lang="en-US" dirty="0"/>
              <a:t>  </a:t>
            </a:r>
            <a:r>
              <a:rPr lang="en-US" dirty="0" err="1"/>
              <a:t>maddi</a:t>
            </a:r>
            <a:r>
              <a:rPr lang="en-US" dirty="0"/>
              <a:t> </a:t>
            </a:r>
            <a:r>
              <a:rPr lang="en-US" dirty="0" err="1"/>
              <a:t>kompensasiyanı</a:t>
            </a:r>
            <a:r>
              <a:rPr lang="en-US" dirty="0"/>
              <a:t> </a:t>
            </a:r>
            <a:r>
              <a:rPr lang="en-US" dirty="0" err="1"/>
              <a:t>satış</a:t>
            </a:r>
            <a:r>
              <a:rPr lang="en-US" dirty="0"/>
              <a:t> </a:t>
            </a:r>
            <a:r>
              <a:rPr lang="en-US" dirty="0" err="1"/>
              <a:t>qiymətinin</a:t>
            </a:r>
            <a:r>
              <a:rPr lang="en-US" dirty="0"/>
              <a:t> </a:t>
            </a:r>
            <a:r>
              <a:rPr lang="en-US" dirty="0" err="1"/>
              <a:t>azaldılması</a:t>
            </a:r>
            <a:r>
              <a:rPr lang="en-US" dirty="0"/>
              <a:t> </a:t>
            </a:r>
            <a:r>
              <a:rPr lang="en-US" dirty="0" err="1"/>
              <a:t>formasında</a:t>
            </a:r>
            <a:r>
              <a:rPr lang="en-US" dirty="0"/>
              <a:t> </a:t>
            </a:r>
            <a:r>
              <a:rPr lang="en-US" dirty="0" err="1"/>
              <a:t>tələb</a:t>
            </a:r>
            <a:r>
              <a:rPr lang="en-US" dirty="0"/>
              <a:t> </a:t>
            </a:r>
            <a:r>
              <a:rPr lang="en-US" dirty="0" err="1"/>
              <a:t>edə</a:t>
            </a:r>
            <a:r>
              <a:rPr lang="en-US" dirty="0"/>
              <a:t> </a:t>
            </a:r>
            <a:r>
              <a:rPr lang="en-US" dirty="0" err="1"/>
              <a:t>bilər</a:t>
            </a:r>
            <a:r>
              <a:rPr lang="en-US" dirty="0"/>
              <a:t>.   </a:t>
            </a:r>
          </a:p>
          <a:p>
            <a:r>
              <a:rPr lang="en-US" dirty="0"/>
              <a:t>(b)   </a:t>
            </a:r>
            <a:r>
              <a:rPr lang="en-US" dirty="0" err="1"/>
              <a:t>Əsas</a:t>
            </a:r>
            <a:r>
              <a:rPr lang="en-US" dirty="0"/>
              <a:t> </a:t>
            </a:r>
            <a:r>
              <a:rPr lang="en-US" dirty="0" err="1"/>
              <a:t>məqamlardan</a:t>
            </a:r>
            <a:r>
              <a:rPr lang="en-US" dirty="0"/>
              <a:t> </a:t>
            </a:r>
            <a:r>
              <a:rPr lang="en-US" dirty="0" err="1"/>
              <a:t>biri</a:t>
            </a:r>
            <a:r>
              <a:rPr lang="en-US" dirty="0"/>
              <a:t> </a:t>
            </a:r>
            <a:r>
              <a:rPr lang="en-US" dirty="0" err="1"/>
              <a:t>əlbəttə</a:t>
            </a:r>
            <a:r>
              <a:rPr lang="en-US" dirty="0"/>
              <a:t> ki, </a:t>
            </a:r>
            <a:r>
              <a:rPr lang="en-US" dirty="0" err="1"/>
              <a:t>xeyrinə</a:t>
            </a:r>
            <a:r>
              <a:rPr lang="en-US" dirty="0"/>
              <a:t> </a:t>
            </a:r>
            <a:r>
              <a:rPr lang="en-US" dirty="0" err="1"/>
              <a:t>təsdiq</a:t>
            </a:r>
            <a:r>
              <a:rPr lang="en-US" dirty="0"/>
              <a:t> </a:t>
            </a:r>
            <a:r>
              <a:rPr lang="en-US" dirty="0" err="1"/>
              <a:t>verilən</a:t>
            </a:r>
            <a:r>
              <a:rPr lang="en-US" dirty="0"/>
              <a:t> (</a:t>
            </a:r>
            <a:r>
              <a:rPr lang="en-US" dirty="0" err="1"/>
              <a:t>yəni</a:t>
            </a:r>
            <a:r>
              <a:rPr lang="en-US" dirty="0"/>
              <a:t> </a:t>
            </a:r>
            <a:r>
              <a:rPr lang="en-US" dirty="0" err="1"/>
              <a:t>təsdiqi</a:t>
            </a:r>
            <a:r>
              <a:rPr lang="en-US" dirty="0"/>
              <a:t> </a:t>
            </a:r>
            <a:r>
              <a:rPr lang="en-US" dirty="0" err="1"/>
              <a:t>qəbul</a:t>
            </a:r>
            <a:r>
              <a:rPr lang="en-US" dirty="0"/>
              <a:t> </a:t>
            </a:r>
            <a:r>
              <a:rPr lang="en-US" dirty="0" err="1"/>
              <a:t>edən</a:t>
            </a:r>
            <a:r>
              <a:rPr lang="en-US" dirty="0"/>
              <a:t>) </a:t>
            </a:r>
            <a:r>
              <a:rPr lang="en-US" dirty="0" err="1"/>
              <a:t>tərəfin</a:t>
            </a:r>
            <a:r>
              <a:rPr lang="en-US" dirty="0"/>
              <a:t> </a:t>
            </a:r>
            <a:r>
              <a:rPr lang="en-US" dirty="0" err="1"/>
              <a:t>verilən</a:t>
            </a:r>
            <a:r>
              <a:rPr lang="en-US" dirty="0"/>
              <a:t> </a:t>
            </a:r>
            <a:r>
              <a:rPr lang="en-US" dirty="0" err="1"/>
              <a:t>təsdiqin</a:t>
            </a:r>
            <a:r>
              <a:rPr lang="en-US" dirty="0"/>
              <a:t> </a:t>
            </a:r>
            <a:r>
              <a:rPr lang="en-US" dirty="0" err="1"/>
              <a:t>əvvəlcədən</a:t>
            </a:r>
            <a:r>
              <a:rPr lang="en-US" dirty="0"/>
              <a:t> </a:t>
            </a:r>
            <a:r>
              <a:rPr lang="en-US" dirty="0" err="1"/>
              <a:t>yalnış</a:t>
            </a:r>
            <a:r>
              <a:rPr lang="en-US" dirty="0"/>
              <a:t> </a:t>
            </a:r>
            <a:r>
              <a:rPr lang="en-US" dirty="0" err="1"/>
              <a:t>olduğunu</a:t>
            </a:r>
            <a:r>
              <a:rPr lang="en-US" dirty="0"/>
              <a:t> </a:t>
            </a:r>
            <a:r>
              <a:rPr lang="en-US" dirty="0" err="1"/>
              <a:t>bilməməsidir</a:t>
            </a:r>
            <a:r>
              <a:rPr lang="en-US" dirty="0"/>
              <a:t>.  Əgər </a:t>
            </a:r>
            <a:r>
              <a:rPr lang="en-US" dirty="0" err="1"/>
              <a:t>təsdiqi</a:t>
            </a:r>
            <a:r>
              <a:rPr lang="en-US" dirty="0"/>
              <a:t> </a:t>
            </a:r>
            <a:r>
              <a:rPr lang="en-US" dirty="0" err="1"/>
              <a:t>qəbul</a:t>
            </a:r>
            <a:r>
              <a:rPr lang="en-US" dirty="0"/>
              <a:t> </a:t>
            </a:r>
            <a:r>
              <a:rPr lang="en-US" dirty="0" err="1"/>
              <a:t>edən</a:t>
            </a:r>
            <a:r>
              <a:rPr lang="en-US" dirty="0"/>
              <a:t> </a:t>
            </a:r>
            <a:r>
              <a:rPr lang="en-US" dirty="0" err="1"/>
              <a:t>tərəf</a:t>
            </a:r>
            <a:r>
              <a:rPr lang="en-US" dirty="0"/>
              <a:t> </a:t>
            </a:r>
            <a:r>
              <a:rPr lang="en-US" dirty="0" err="1"/>
              <a:t>əvvəlcədən</a:t>
            </a:r>
            <a:r>
              <a:rPr lang="en-US" dirty="0"/>
              <a:t> </a:t>
            </a:r>
            <a:r>
              <a:rPr lang="en-US" dirty="0" err="1"/>
              <a:t>bilirsə</a:t>
            </a:r>
            <a:r>
              <a:rPr lang="en-US" dirty="0"/>
              <a:t> ki, </a:t>
            </a:r>
            <a:r>
              <a:rPr lang="en-US" dirty="0" err="1"/>
              <a:t>təsdiq</a:t>
            </a:r>
            <a:r>
              <a:rPr lang="en-US" dirty="0"/>
              <a:t> </a:t>
            </a:r>
            <a:r>
              <a:rPr lang="en-US" dirty="0" err="1"/>
              <a:t>yalnışdır</a:t>
            </a:r>
            <a:r>
              <a:rPr lang="en-US" dirty="0"/>
              <a:t>, o, </a:t>
            </a:r>
            <a:r>
              <a:rPr lang="en-US" dirty="0" err="1"/>
              <a:t>bu</a:t>
            </a:r>
            <a:r>
              <a:rPr lang="en-US" dirty="0"/>
              <a:t> </a:t>
            </a:r>
            <a:r>
              <a:rPr lang="en-US" dirty="0" err="1"/>
              <a:t>təsdiqə</a:t>
            </a:r>
            <a:r>
              <a:rPr lang="en-US" dirty="0"/>
              <a:t> </a:t>
            </a:r>
            <a:r>
              <a:rPr lang="en-US" dirty="0" err="1"/>
              <a:t>əsaslanaraq</a:t>
            </a:r>
            <a:r>
              <a:rPr lang="en-US" dirty="0"/>
              <a:t> </a:t>
            </a:r>
            <a:r>
              <a:rPr lang="en-US" dirty="0" err="1"/>
              <a:t>təsdiqi</a:t>
            </a:r>
            <a:r>
              <a:rPr lang="en-US" dirty="0"/>
              <a:t> </a:t>
            </a:r>
            <a:r>
              <a:rPr lang="en-US" dirty="0" err="1"/>
              <a:t>verən</a:t>
            </a:r>
            <a:r>
              <a:rPr lang="en-US" dirty="0"/>
              <a:t> </a:t>
            </a:r>
            <a:r>
              <a:rPr lang="en-US" dirty="0" err="1"/>
              <a:t>tərəfə</a:t>
            </a:r>
            <a:r>
              <a:rPr lang="en-US" dirty="0"/>
              <a:t> </a:t>
            </a:r>
            <a:r>
              <a:rPr lang="en-US" dirty="0" err="1"/>
              <a:t>qarşı</a:t>
            </a:r>
            <a:r>
              <a:rPr lang="en-US" dirty="0"/>
              <a:t> </a:t>
            </a:r>
            <a:r>
              <a:rPr lang="en-US" dirty="0" err="1"/>
              <a:t>uğurlu</a:t>
            </a:r>
            <a:r>
              <a:rPr lang="en-US" dirty="0"/>
              <a:t> </a:t>
            </a:r>
            <a:r>
              <a:rPr lang="en-US" dirty="0" err="1"/>
              <a:t>iddia</a:t>
            </a:r>
            <a:r>
              <a:rPr lang="en-US" dirty="0"/>
              <a:t> </a:t>
            </a:r>
            <a:r>
              <a:rPr lang="en-US" dirty="0" err="1"/>
              <a:t>irəli</a:t>
            </a:r>
            <a:r>
              <a:rPr lang="en-US" dirty="0"/>
              <a:t> </a:t>
            </a:r>
            <a:r>
              <a:rPr lang="en-US" dirty="0" err="1"/>
              <a:t>sürə</a:t>
            </a:r>
            <a:r>
              <a:rPr lang="en-US" dirty="0"/>
              <a:t> </a:t>
            </a:r>
            <a:r>
              <a:rPr lang="en-US" dirty="0" err="1"/>
              <a:t>bilməz</a:t>
            </a:r>
            <a:r>
              <a:rPr lang="en-US" dirty="0"/>
              <a:t>. </a:t>
            </a:r>
            <a:endParaRPr lang="tr-TR" dirty="0"/>
          </a:p>
          <a:p>
            <a:r>
              <a:rPr lang="en-US" dirty="0"/>
              <a:t>(c)   </a:t>
            </a:r>
            <a:r>
              <a:rPr lang="en-US" dirty="0" err="1"/>
              <a:t>Tərəflər</a:t>
            </a:r>
            <a:r>
              <a:rPr lang="en-US" dirty="0"/>
              <a:t> </a:t>
            </a:r>
            <a:r>
              <a:rPr lang="en-US" dirty="0" err="1"/>
              <a:t>çox</a:t>
            </a:r>
            <a:r>
              <a:rPr lang="en-US" dirty="0"/>
              <a:t> </a:t>
            </a:r>
            <a:r>
              <a:rPr lang="en-US" dirty="0" err="1"/>
              <a:t>hallarda</a:t>
            </a:r>
            <a:r>
              <a:rPr lang="en-US" dirty="0"/>
              <a:t> “</a:t>
            </a:r>
            <a:r>
              <a:rPr lang="en-US" dirty="0" err="1"/>
              <a:t>bilik</a:t>
            </a:r>
            <a:r>
              <a:rPr lang="en-US" dirty="0"/>
              <a:t> </a:t>
            </a:r>
            <a:r>
              <a:rPr lang="en-US" dirty="0" err="1"/>
              <a:t>faktoru</a:t>
            </a:r>
            <a:r>
              <a:rPr lang="en-US" dirty="0"/>
              <a:t>” </a:t>
            </a:r>
            <a:r>
              <a:rPr lang="en-US" dirty="0" err="1"/>
              <a:t>üzərində</a:t>
            </a:r>
            <a:r>
              <a:rPr lang="en-US" dirty="0"/>
              <a:t> </a:t>
            </a:r>
            <a:r>
              <a:rPr lang="en-US" dirty="0" err="1"/>
              <a:t>danışıqlar</a:t>
            </a:r>
            <a:r>
              <a:rPr lang="en-US" dirty="0"/>
              <a:t> </a:t>
            </a:r>
            <a:r>
              <a:rPr lang="en-US" dirty="0" err="1"/>
              <a:t>aparırlar</a:t>
            </a:r>
            <a:r>
              <a:rPr lang="en-US" dirty="0"/>
              <a:t>.  </a:t>
            </a:r>
            <a:r>
              <a:rPr lang="en-US" dirty="0" err="1"/>
              <a:t>Təsdiq</a:t>
            </a:r>
            <a:r>
              <a:rPr lang="en-US" dirty="0"/>
              <a:t> </a:t>
            </a:r>
            <a:r>
              <a:rPr lang="en-US" dirty="0" err="1"/>
              <a:t>verən</a:t>
            </a:r>
            <a:r>
              <a:rPr lang="en-US" dirty="0"/>
              <a:t> </a:t>
            </a:r>
            <a:r>
              <a:rPr lang="en-US" dirty="0" err="1"/>
              <a:t>potensial</a:t>
            </a:r>
            <a:r>
              <a:rPr lang="en-US" dirty="0"/>
              <a:t> </a:t>
            </a:r>
            <a:r>
              <a:rPr lang="en-US" dirty="0" err="1"/>
              <a:t>məsuliyyətini</a:t>
            </a:r>
            <a:r>
              <a:rPr lang="en-US" dirty="0"/>
              <a:t> </a:t>
            </a:r>
            <a:r>
              <a:rPr lang="en-US" dirty="0" err="1"/>
              <a:t>azaltmaq</a:t>
            </a:r>
            <a:r>
              <a:rPr lang="en-US" dirty="0"/>
              <a:t> </a:t>
            </a:r>
            <a:r>
              <a:rPr lang="en-US" dirty="0" err="1"/>
              <a:t>üçün</a:t>
            </a:r>
            <a:r>
              <a:rPr lang="en-US" dirty="0"/>
              <a:t> </a:t>
            </a:r>
            <a:r>
              <a:rPr lang="en-US" dirty="0" err="1"/>
              <a:t>təsdiqi</a:t>
            </a:r>
            <a:r>
              <a:rPr lang="en-US" dirty="0"/>
              <a:t> “</a:t>
            </a:r>
            <a:r>
              <a:rPr lang="en-US" dirty="0" err="1"/>
              <a:t>onun</a:t>
            </a:r>
            <a:r>
              <a:rPr lang="en-US" dirty="0"/>
              <a:t> </a:t>
            </a:r>
            <a:r>
              <a:rPr lang="en-US" dirty="0" err="1"/>
              <a:t>bildiyi</a:t>
            </a:r>
            <a:r>
              <a:rPr lang="en-US" dirty="0"/>
              <a:t> </a:t>
            </a:r>
            <a:r>
              <a:rPr lang="en-US" dirty="0" err="1"/>
              <a:t>qədər</a:t>
            </a:r>
            <a:r>
              <a:rPr lang="en-US" dirty="0"/>
              <a:t>” </a:t>
            </a:r>
            <a:r>
              <a:rPr lang="en-US" dirty="0" err="1"/>
              <a:t>qeydi</a:t>
            </a:r>
            <a:r>
              <a:rPr lang="en-US" dirty="0"/>
              <a:t> </a:t>
            </a:r>
            <a:r>
              <a:rPr lang="en-US" dirty="0" err="1"/>
              <a:t>ilə</a:t>
            </a:r>
            <a:r>
              <a:rPr lang="en-US" dirty="0"/>
              <a:t> </a:t>
            </a:r>
            <a:r>
              <a:rPr lang="en-US" dirty="0" err="1"/>
              <a:t>verir</a:t>
            </a:r>
            <a:r>
              <a:rPr lang="en-US" dirty="0"/>
              <a:t>.  </a:t>
            </a:r>
            <a:r>
              <a:rPr lang="en-US" dirty="0" err="1"/>
              <a:t>Bunlar</a:t>
            </a:r>
            <a:r>
              <a:rPr lang="en-US" dirty="0"/>
              <a:t> </a:t>
            </a:r>
            <a:r>
              <a:rPr lang="en-US" dirty="0" err="1"/>
              <a:t>müqayisə</a:t>
            </a:r>
            <a:r>
              <a:rPr lang="en-US" dirty="0"/>
              <a:t> ed</a:t>
            </a:r>
            <a:r>
              <a:rPr lang="az-Latn-AZ" dirty="0"/>
              <a:t>ək</a:t>
            </a:r>
            <a:r>
              <a:rPr lang="en-US" dirty="0"/>
              <a:t>: </a:t>
            </a:r>
          </a:p>
          <a:p>
            <a:r>
              <a:rPr lang="en-US" dirty="0" err="1"/>
              <a:t>Misal</a:t>
            </a:r>
            <a:r>
              <a:rPr lang="en-US" dirty="0"/>
              <a:t> 1:   </a:t>
            </a:r>
            <a:r>
              <a:rPr lang="en-US" dirty="0" err="1"/>
              <a:t>Satıcı</a:t>
            </a:r>
            <a:r>
              <a:rPr lang="en-US" dirty="0"/>
              <a:t>  </a:t>
            </a:r>
            <a:r>
              <a:rPr lang="en-US" dirty="0" err="1"/>
              <a:t>təsdiq</a:t>
            </a:r>
            <a:r>
              <a:rPr lang="en-US" dirty="0"/>
              <a:t>  </a:t>
            </a:r>
            <a:r>
              <a:rPr lang="en-US" dirty="0" err="1"/>
              <a:t>edir</a:t>
            </a:r>
            <a:r>
              <a:rPr lang="en-US" dirty="0"/>
              <a:t>  </a:t>
            </a:r>
            <a:r>
              <a:rPr lang="en-US" dirty="0" err="1"/>
              <a:t>və</a:t>
            </a:r>
            <a:r>
              <a:rPr lang="en-US" dirty="0"/>
              <a:t>  </a:t>
            </a:r>
            <a:r>
              <a:rPr lang="en-US" dirty="0" err="1"/>
              <a:t>zəmnət</a:t>
            </a:r>
            <a:r>
              <a:rPr lang="en-US" dirty="0"/>
              <a:t>  </a:t>
            </a:r>
            <a:r>
              <a:rPr lang="en-US" dirty="0" err="1"/>
              <a:t>verir</a:t>
            </a:r>
            <a:r>
              <a:rPr lang="en-US" dirty="0"/>
              <a:t>  ki,  </a:t>
            </a:r>
            <a:r>
              <a:rPr lang="en-US" dirty="0" err="1"/>
              <a:t>satılan</a:t>
            </a:r>
            <a:r>
              <a:rPr lang="en-US" dirty="0"/>
              <a:t>  </a:t>
            </a:r>
            <a:r>
              <a:rPr lang="en-US" dirty="0" err="1"/>
              <a:t>malın</a:t>
            </a:r>
            <a:r>
              <a:rPr lang="en-US" dirty="0"/>
              <a:t>  </a:t>
            </a:r>
            <a:r>
              <a:rPr lang="en-US" dirty="0" err="1"/>
              <a:t>keyfiyyətində</a:t>
            </a:r>
            <a:r>
              <a:rPr lang="en-US" dirty="0"/>
              <a:t>  </a:t>
            </a:r>
            <a:r>
              <a:rPr lang="en-US" dirty="0" err="1"/>
              <a:t>heç</a:t>
            </a:r>
            <a:r>
              <a:rPr lang="en-US" dirty="0"/>
              <a:t>  </a:t>
            </a:r>
            <a:r>
              <a:rPr lang="en-US" dirty="0" err="1"/>
              <a:t>bir</a:t>
            </a:r>
            <a:r>
              <a:rPr lang="en-US" dirty="0"/>
              <a:t> </a:t>
            </a:r>
            <a:r>
              <a:rPr lang="en-US" dirty="0" err="1"/>
              <a:t>qüsur</a:t>
            </a:r>
            <a:r>
              <a:rPr lang="en-US" dirty="0"/>
              <a:t> </a:t>
            </a:r>
            <a:r>
              <a:rPr lang="en-US" dirty="0" err="1"/>
              <a:t>yoxdur</a:t>
            </a:r>
            <a:r>
              <a:rPr lang="en-US" dirty="0"/>
              <a:t>. </a:t>
            </a:r>
          </a:p>
          <a:p>
            <a:r>
              <a:rPr lang="en-US" dirty="0" err="1"/>
              <a:t>Misal</a:t>
            </a:r>
            <a:r>
              <a:rPr lang="en-US" dirty="0"/>
              <a:t> 2:    </a:t>
            </a:r>
            <a:r>
              <a:rPr lang="en-US" dirty="0" err="1"/>
              <a:t>Satıcı</a:t>
            </a:r>
            <a:r>
              <a:rPr lang="en-US" dirty="0"/>
              <a:t>  </a:t>
            </a:r>
            <a:r>
              <a:rPr lang="en-US" dirty="0" err="1"/>
              <a:t>təsdiq</a:t>
            </a:r>
            <a:r>
              <a:rPr lang="en-US" dirty="0"/>
              <a:t>  </a:t>
            </a:r>
            <a:r>
              <a:rPr lang="en-US" dirty="0" err="1"/>
              <a:t>edir</a:t>
            </a:r>
            <a:r>
              <a:rPr lang="en-US" dirty="0"/>
              <a:t>  ki,  </a:t>
            </a:r>
            <a:r>
              <a:rPr lang="en-US" dirty="0" err="1"/>
              <a:t>onun</a:t>
            </a:r>
            <a:r>
              <a:rPr lang="en-US" dirty="0"/>
              <a:t>  </a:t>
            </a:r>
            <a:r>
              <a:rPr lang="en-US" dirty="0" err="1"/>
              <a:t>bildiyi</a:t>
            </a:r>
            <a:r>
              <a:rPr lang="en-US" dirty="0"/>
              <a:t>  </a:t>
            </a:r>
            <a:r>
              <a:rPr lang="en-US" dirty="0" err="1"/>
              <a:t>qədər</a:t>
            </a:r>
            <a:r>
              <a:rPr lang="en-US" dirty="0"/>
              <a:t>  </a:t>
            </a:r>
            <a:r>
              <a:rPr lang="en-US" dirty="0" err="1"/>
              <a:t>satılan</a:t>
            </a:r>
            <a:r>
              <a:rPr lang="en-US" dirty="0"/>
              <a:t>  </a:t>
            </a:r>
            <a:r>
              <a:rPr lang="en-US" dirty="0" err="1"/>
              <a:t>malın</a:t>
            </a:r>
            <a:r>
              <a:rPr lang="en-US" dirty="0"/>
              <a:t>  </a:t>
            </a:r>
            <a:r>
              <a:rPr lang="en-US" dirty="0" err="1"/>
              <a:t>keyfiyyətində</a:t>
            </a:r>
            <a:r>
              <a:rPr lang="en-US" dirty="0"/>
              <a:t>  </a:t>
            </a:r>
            <a:r>
              <a:rPr lang="en-US" dirty="0" err="1"/>
              <a:t>heç</a:t>
            </a:r>
            <a:r>
              <a:rPr lang="en-US" dirty="0"/>
              <a:t>  </a:t>
            </a:r>
            <a:r>
              <a:rPr lang="en-US" dirty="0" err="1"/>
              <a:t>bir</a:t>
            </a:r>
            <a:r>
              <a:rPr lang="en-US" dirty="0"/>
              <a:t> </a:t>
            </a:r>
            <a:r>
              <a:rPr lang="en-US" dirty="0" err="1"/>
              <a:t>qüsur</a:t>
            </a:r>
            <a:r>
              <a:rPr lang="en-US" dirty="0"/>
              <a:t> </a:t>
            </a:r>
            <a:r>
              <a:rPr lang="en-US" dirty="0" err="1"/>
              <a:t>yoxdur</a:t>
            </a:r>
            <a:r>
              <a:rPr lang="en-US" dirty="0"/>
              <a:t>. </a:t>
            </a:r>
            <a:endParaRPr lang="az-Latn-AZ" dirty="0"/>
          </a:p>
          <a:p>
            <a:r>
              <a:rPr lang="en-US" dirty="0" err="1"/>
              <a:t>Burada</a:t>
            </a:r>
            <a:r>
              <a:rPr lang="en-US" dirty="0"/>
              <a:t>  “</a:t>
            </a:r>
            <a:r>
              <a:rPr lang="en-US" dirty="0" err="1"/>
              <a:t>onun</a:t>
            </a:r>
            <a:r>
              <a:rPr lang="en-US" dirty="0"/>
              <a:t>  </a:t>
            </a:r>
            <a:r>
              <a:rPr lang="en-US" dirty="0" err="1"/>
              <a:t>bildiyi</a:t>
            </a:r>
            <a:r>
              <a:rPr lang="en-US" dirty="0"/>
              <a:t>  </a:t>
            </a:r>
            <a:r>
              <a:rPr lang="en-US" dirty="0" err="1"/>
              <a:t>qədər</a:t>
            </a:r>
            <a:r>
              <a:rPr lang="en-US" dirty="0"/>
              <a:t>”  </a:t>
            </a:r>
            <a:r>
              <a:rPr lang="en-US" dirty="0" err="1"/>
              <a:t>sözlərinin</a:t>
            </a:r>
            <a:r>
              <a:rPr lang="en-US" dirty="0"/>
              <a:t>  </a:t>
            </a:r>
            <a:r>
              <a:rPr lang="en-US" dirty="0" err="1"/>
              <a:t>əlavə</a:t>
            </a:r>
            <a:r>
              <a:rPr lang="en-US" dirty="0"/>
              <a:t>  </a:t>
            </a:r>
            <a:r>
              <a:rPr lang="en-US" dirty="0" err="1"/>
              <a:t>edilməsi</a:t>
            </a:r>
            <a:r>
              <a:rPr lang="en-US" dirty="0"/>
              <a:t>  </a:t>
            </a:r>
            <a:r>
              <a:rPr lang="en-US" dirty="0" err="1"/>
              <a:t>satıcının</a:t>
            </a:r>
            <a:r>
              <a:rPr lang="en-US" dirty="0"/>
              <a:t>  </a:t>
            </a:r>
            <a:r>
              <a:rPr lang="en-US" dirty="0" err="1"/>
              <a:t>potensial</a:t>
            </a:r>
            <a:r>
              <a:rPr lang="en-US" dirty="0"/>
              <a:t> </a:t>
            </a:r>
            <a:r>
              <a:rPr lang="en-US" dirty="0" err="1"/>
              <a:t>məsuliyyətini</a:t>
            </a:r>
            <a:r>
              <a:rPr lang="en-US" dirty="0"/>
              <a:t>  </a:t>
            </a:r>
            <a:r>
              <a:rPr lang="en-US" dirty="0" err="1"/>
              <a:t>azaldır</a:t>
            </a:r>
            <a:r>
              <a:rPr lang="en-US" dirty="0"/>
              <a:t>  </a:t>
            </a:r>
            <a:r>
              <a:rPr lang="en-US" dirty="0" err="1"/>
              <a:t>və</a:t>
            </a:r>
            <a:r>
              <a:rPr lang="en-US" dirty="0"/>
              <a:t>  </a:t>
            </a:r>
            <a:r>
              <a:rPr lang="en-US" dirty="0" err="1"/>
              <a:t>ya</a:t>
            </a:r>
            <a:r>
              <a:rPr lang="en-US" dirty="0"/>
              <a:t>  </a:t>
            </a:r>
            <a:r>
              <a:rPr lang="en-US" dirty="0" err="1"/>
              <a:t>onun</a:t>
            </a:r>
            <a:r>
              <a:rPr lang="en-US" dirty="0"/>
              <a:t>  </a:t>
            </a:r>
            <a:r>
              <a:rPr lang="en-US" dirty="0" err="1"/>
              <a:t>malın</a:t>
            </a:r>
            <a:r>
              <a:rPr lang="en-US" dirty="0"/>
              <a:t>  </a:t>
            </a:r>
            <a:r>
              <a:rPr lang="en-US" dirty="0" err="1"/>
              <a:t>keyfiyyətinə</a:t>
            </a:r>
            <a:r>
              <a:rPr lang="en-US" dirty="0"/>
              <a:t>  </a:t>
            </a:r>
            <a:r>
              <a:rPr lang="en-US" dirty="0" err="1"/>
              <a:t>dair</a:t>
            </a:r>
            <a:r>
              <a:rPr lang="en-US" dirty="0"/>
              <a:t>  </a:t>
            </a:r>
            <a:r>
              <a:rPr lang="en-US" dirty="0" err="1"/>
              <a:t>məsuliyyətə</a:t>
            </a:r>
            <a:r>
              <a:rPr lang="en-US" dirty="0"/>
              <a:t>  </a:t>
            </a:r>
            <a:r>
              <a:rPr lang="en-US" dirty="0" err="1"/>
              <a:t>cəlb</a:t>
            </a:r>
            <a:r>
              <a:rPr lang="en-US" dirty="0"/>
              <a:t> </a:t>
            </a:r>
          </a:p>
          <a:p>
            <a:r>
              <a:rPr lang="en-US" dirty="0" err="1"/>
              <a:t>edilməsi</a:t>
            </a:r>
            <a:r>
              <a:rPr lang="en-US" dirty="0"/>
              <a:t>  </a:t>
            </a:r>
            <a:r>
              <a:rPr lang="en-US" dirty="0" err="1"/>
              <a:t>işini</a:t>
            </a:r>
            <a:r>
              <a:rPr lang="en-US" dirty="0"/>
              <a:t>  </a:t>
            </a:r>
            <a:r>
              <a:rPr lang="en-US" dirty="0" err="1"/>
              <a:t>çətinləşdirir</a:t>
            </a:r>
            <a:r>
              <a:rPr lang="en-US" dirty="0"/>
              <a:t>.    2-ci  </a:t>
            </a:r>
            <a:r>
              <a:rPr lang="en-US" dirty="0" err="1"/>
              <a:t>misalda</a:t>
            </a:r>
            <a:r>
              <a:rPr lang="en-US" dirty="0"/>
              <a:t>  </a:t>
            </a:r>
            <a:r>
              <a:rPr lang="en-US" dirty="0" err="1"/>
              <a:t>Satıcını</a:t>
            </a:r>
            <a:r>
              <a:rPr lang="en-US" dirty="0"/>
              <a:t>  </a:t>
            </a:r>
            <a:r>
              <a:rPr lang="en-US" dirty="0" err="1"/>
              <a:t>məsuliyyətə</a:t>
            </a:r>
            <a:r>
              <a:rPr lang="en-US" dirty="0"/>
              <a:t>  </a:t>
            </a:r>
            <a:r>
              <a:rPr lang="en-US" dirty="0" err="1"/>
              <a:t>cəlb</a:t>
            </a:r>
            <a:r>
              <a:rPr lang="en-US" dirty="0"/>
              <a:t>  </a:t>
            </a:r>
            <a:r>
              <a:rPr lang="en-US" dirty="0" err="1"/>
              <a:t>etmək</a:t>
            </a:r>
            <a:r>
              <a:rPr lang="en-US" dirty="0"/>
              <a:t>  </a:t>
            </a:r>
            <a:r>
              <a:rPr lang="en-US" dirty="0" err="1"/>
              <a:t>üçün</a:t>
            </a:r>
            <a:r>
              <a:rPr lang="en-US" dirty="0"/>
              <a:t> </a:t>
            </a:r>
            <a:r>
              <a:rPr lang="en-US" dirty="0" err="1"/>
              <a:t>gələk</a:t>
            </a:r>
            <a:r>
              <a:rPr lang="en-US" dirty="0"/>
              <a:t>  </a:t>
            </a:r>
            <a:r>
              <a:rPr lang="en-US" dirty="0" err="1"/>
              <a:t>Satıcının</a:t>
            </a:r>
            <a:r>
              <a:rPr lang="en-US" dirty="0"/>
              <a:t>  </a:t>
            </a:r>
            <a:r>
              <a:rPr lang="en-US" dirty="0" err="1"/>
              <a:t>qüsur</a:t>
            </a:r>
            <a:r>
              <a:rPr lang="en-US" dirty="0"/>
              <a:t>  </a:t>
            </a:r>
            <a:r>
              <a:rPr lang="en-US" dirty="0" err="1"/>
              <a:t>barədə</a:t>
            </a:r>
            <a:r>
              <a:rPr lang="en-US" dirty="0"/>
              <a:t>  </a:t>
            </a:r>
            <a:r>
              <a:rPr lang="en-US" dirty="0" err="1"/>
              <a:t>bildiyi</a:t>
            </a:r>
            <a:r>
              <a:rPr lang="en-US" dirty="0"/>
              <a:t>  </a:t>
            </a:r>
            <a:r>
              <a:rPr lang="en-US" dirty="0" err="1"/>
              <a:t>barədə</a:t>
            </a:r>
            <a:r>
              <a:rPr lang="en-US" dirty="0"/>
              <a:t>  </a:t>
            </a:r>
            <a:r>
              <a:rPr lang="en-US" dirty="0" err="1"/>
              <a:t>müəyyən</a:t>
            </a:r>
            <a:r>
              <a:rPr lang="en-US" dirty="0"/>
              <a:t>  </a:t>
            </a:r>
            <a:r>
              <a:rPr lang="en-US" dirty="0" err="1"/>
              <a:t>sübutlar</a:t>
            </a:r>
            <a:r>
              <a:rPr lang="en-US" dirty="0"/>
              <a:t>  </a:t>
            </a:r>
            <a:r>
              <a:rPr lang="en-US" dirty="0" err="1"/>
              <a:t>mövcud</a:t>
            </a:r>
            <a:r>
              <a:rPr lang="en-US" dirty="0"/>
              <a:t>  </a:t>
            </a:r>
            <a:r>
              <a:rPr lang="en-US" dirty="0" err="1"/>
              <a:t>olsun</a:t>
            </a:r>
            <a:r>
              <a:rPr lang="en-US" dirty="0"/>
              <a:t>.  </a:t>
            </a:r>
            <a:r>
              <a:rPr lang="en-US" dirty="0" err="1"/>
              <a:t>Burada</a:t>
            </a:r>
            <a:r>
              <a:rPr lang="en-US" dirty="0"/>
              <a:t> </a:t>
            </a:r>
            <a:r>
              <a:rPr lang="en-US" dirty="0" err="1"/>
              <a:t>söhbət</a:t>
            </a:r>
            <a:r>
              <a:rPr lang="en-US" dirty="0"/>
              <a:t> “</a:t>
            </a:r>
            <a:r>
              <a:rPr lang="en-US" dirty="0" err="1"/>
              <a:t>həqiqi</a:t>
            </a:r>
            <a:r>
              <a:rPr lang="en-US" dirty="0"/>
              <a:t> </a:t>
            </a:r>
            <a:r>
              <a:rPr lang="en-US" dirty="0" err="1"/>
              <a:t>bilik”dən</a:t>
            </a:r>
            <a:r>
              <a:rPr lang="en-US" dirty="0"/>
              <a:t> (</a:t>
            </a:r>
            <a:r>
              <a:rPr lang="en-US" dirty="0" err="1"/>
              <a:t>ingiliscə</a:t>
            </a:r>
            <a:r>
              <a:rPr lang="en-US" dirty="0"/>
              <a:t>: actual knowledge) </a:t>
            </a:r>
            <a:r>
              <a:rPr lang="en-US" dirty="0" err="1"/>
              <a:t>gedir</a:t>
            </a:r>
            <a:r>
              <a:rPr lang="en-US" dirty="0"/>
              <a:t>. </a:t>
            </a:r>
          </a:p>
        </p:txBody>
      </p:sp>
    </p:spTree>
    <p:extLst>
      <p:ext uri="{BB962C8B-B14F-4D97-AF65-F5344CB8AC3E}">
        <p14:creationId xmlns:p14="http://schemas.microsoft.com/office/powerpoint/2010/main" val="10381793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Öhdəliklər</a:t>
            </a:r>
            <a:r>
              <a:rPr lang="en-US" dirty="0"/>
              <a:t> </a:t>
            </a:r>
            <a:r>
              <a:rPr lang="en-US" dirty="0" err="1"/>
              <a:t>və</a:t>
            </a:r>
            <a:r>
              <a:rPr lang="en-US" dirty="0"/>
              <a:t> </a:t>
            </a:r>
            <a:r>
              <a:rPr lang="az-Latn-AZ" dirty="0"/>
              <a:t>h</a:t>
            </a:r>
            <a:r>
              <a:rPr lang="en-US" dirty="0" err="1"/>
              <a:t>üquqlar</a:t>
            </a:r>
            <a:endParaRPr lang="en-US" dirty="0"/>
          </a:p>
        </p:txBody>
      </p:sp>
      <p:sp>
        <p:nvSpPr>
          <p:cNvPr id="3" name="Content Placeholder 2"/>
          <p:cNvSpPr>
            <a:spLocks noGrp="1"/>
          </p:cNvSpPr>
          <p:nvPr>
            <p:ph idx="1"/>
          </p:nvPr>
        </p:nvSpPr>
        <p:spPr/>
        <p:txBody>
          <a:bodyPr>
            <a:normAutofit fontScale="62500" lnSpcReduction="20000"/>
          </a:bodyPr>
          <a:lstStyle/>
          <a:p>
            <a:r>
              <a:rPr lang="en-US" dirty="0" err="1"/>
              <a:t>Öhdəlik</a:t>
            </a:r>
            <a:r>
              <a:rPr lang="en-US" dirty="0"/>
              <a:t>  </a:t>
            </a:r>
            <a:r>
              <a:rPr lang="az-Latn-AZ" dirty="0"/>
              <a:t>və </a:t>
            </a:r>
            <a:r>
              <a:rPr lang="en-US" dirty="0" err="1"/>
              <a:t>hüquqlar</a:t>
            </a:r>
            <a:r>
              <a:rPr lang="en-US" dirty="0"/>
              <a:t>  </a:t>
            </a:r>
            <a:r>
              <a:rPr lang="en-US" dirty="0" err="1"/>
              <a:t>maddəsinin</a:t>
            </a:r>
            <a:r>
              <a:rPr lang="en-US" dirty="0"/>
              <a:t>  </a:t>
            </a:r>
            <a:r>
              <a:rPr lang="en-US" dirty="0" err="1"/>
              <a:t>yazılması</a:t>
            </a:r>
            <a:r>
              <a:rPr lang="en-US" dirty="0"/>
              <a:t>  </a:t>
            </a:r>
            <a:r>
              <a:rPr lang="en-US" dirty="0" err="1"/>
              <a:t>zamanı</a:t>
            </a:r>
            <a:r>
              <a:rPr lang="en-US" dirty="0"/>
              <a:t>  </a:t>
            </a:r>
            <a:r>
              <a:rPr lang="en-US" dirty="0" err="1"/>
              <a:t>aşağıdakılara</a:t>
            </a:r>
            <a:r>
              <a:rPr lang="en-US" dirty="0"/>
              <a:t>  </a:t>
            </a:r>
            <a:r>
              <a:rPr lang="en-US" dirty="0" err="1"/>
              <a:t>diqqət</a:t>
            </a:r>
            <a:r>
              <a:rPr lang="en-US" dirty="0"/>
              <a:t> </a:t>
            </a:r>
            <a:r>
              <a:rPr lang="en-US" dirty="0" err="1"/>
              <a:t>yetirməyiniz</a:t>
            </a:r>
            <a:r>
              <a:rPr lang="en-US" dirty="0"/>
              <a:t> </a:t>
            </a:r>
            <a:r>
              <a:rPr lang="en-US" dirty="0" err="1"/>
              <a:t>tövsiyyə</a:t>
            </a:r>
            <a:r>
              <a:rPr lang="en-US" dirty="0"/>
              <a:t> </a:t>
            </a:r>
            <a:r>
              <a:rPr lang="az-Latn-AZ" dirty="0"/>
              <a:t>olunur</a:t>
            </a:r>
            <a:r>
              <a:rPr lang="en-US" dirty="0"/>
              <a:t>: </a:t>
            </a:r>
            <a:endParaRPr lang="az-Latn-AZ" dirty="0"/>
          </a:p>
          <a:p>
            <a:r>
              <a:rPr lang="az-Latn-AZ" dirty="0"/>
              <a:t>Öhdəliyi  üzərinə  götürməzdən  əvvəl  tərəf  həmin  öhdəliyi  yerinə  yetirə  bilib-</a:t>
            </a:r>
            <a:r>
              <a:rPr lang="az-Latn-AZ" dirty="0" err="1"/>
              <a:t>bilməməsi</a:t>
            </a:r>
            <a:r>
              <a:rPr lang="az-Latn-AZ" dirty="0"/>
              <a:t>  barədə  düşünməlidir.    Təsdiqlərdən  fərqli  olaraq  öhdəlik  daha  çox gələcəyə  baxmaqla  müəyyən edilir.    Misal  üçün,  </a:t>
            </a:r>
            <a:r>
              <a:rPr lang="az-Latn-AZ" dirty="0" err="1"/>
              <a:t>lizinq</a:t>
            </a:r>
            <a:r>
              <a:rPr lang="az-Latn-AZ" dirty="0"/>
              <a:t>  alan  şəxs  </a:t>
            </a:r>
            <a:r>
              <a:rPr lang="az-Latn-AZ" dirty="0" err="1"/>
              <a:t>lizinqdə</a:t>
            </a:r>
            <a:r>
              <a:rPr lang="az-Latn-AZ" dirty="0"/>
              <a:t>  olan əmlakın hər il texniki </a:t>
            </a:r>
            <a:r>
              <a:rPr lang="az-Latn-AZ" dirty="0" err="1"/>
              <a:t>yoxlanılmasını</a:t>
            </a:r>
            <a:r>
              <a:rPr lang="az-Latn-AZ" dirty="0"/>
              <a:t> təmin etməlidir.  Yəni tərəf bunu gələcəkdə yerinə yetirməlidir. </a:t>
            </a:r>
          </a:p>
          <a:p>
            <a:r>
              <a:rPr lang="az-Latn-AZ" dirty="0"/>
              <a:t>Öhdəlikləri yazarkən və ya bu barədə danışıqlar apararkən “ağlabatan”, “əsaslı”, “formaca  və  mahiyyətcə  qane  edən”  və  sair  kimi  sözlərin  </a:t>
            </a:r>
            <a:r>
              <a:rPr lang="az-Latn-AZ" dirty="0" err="1"/>
              <a:t>işlədilməsinə</a:t>
            </a:r>
            <a:r>
              <a:rPr lang="az-Latn-AZ" dirty="0"/>
              <a:t>  diqqət yetirmək lazımdır.  Aşağıdakı misalları müqayisə edək: </a:t>
            </a:r>
          </a:p>
          <a:p>
            <a:r>
              <a:rPr lang="az-Latn-AZ" dirty="0"/>
              <a:t>Misal 1:       Nəqliyyat şirkəti malları ağlabatan müddətdə sifarişçinin müəyyən etdiyi şəxsə </a:t>
            </a:r>
            <a:r>
              <a:rPr lang="az-Latn-AZ" dirty="0" err="1"/>
              <a:t>çatdıracqdır</a:t>
            </a:r>
            <a:r>
              <a:rPr lang="az-Latn-AZ" dirty="0"/>
              <a:t>. </a:t>
            </a:r>
          </a:p>
          <a:p>
            <a:r>
              <a:rPr lang="az-Latn-AZ" dirty="0"/>
              <a:t>Misal 1.2:    Nəqliyyat şirkəti malları ağlabatan müddət ərzində, ancaq hər bir halda 10  gündən  çox  olmayan  müddətə  sifarişçinin  müəyyən  etdiyi  şəxsə </a:t>
            </a:r>
            <a:r>
              <a:rPr lang="az-Latn-AZ" dirty="0" err="1"/>
              <a:t>çatdıracqdır</a:t>
            </a:r>
            <a:r>
              <a:rPr lang="az-Latn-AZ" dirty="0"/>
              <a:t>. </a:t>
            </a:r>
          </a:p>
          <a:p>
            <a:r>
              <a:rPr lang="az-Latn-AZ" dirty="0"/>
              <a:t>Misal 2:      Lisenziya  alan  ona  həvalə  edilən  məlumatları  digər  şəxsə  lisenziya verənin yazılı razılığı olmadan </a:t>
            </a:r>
            <a:r>
              <a:rPr lang="az-Latn-AZ" dirty="0" err="1"/>
              <a:t>açıqlamayacaqdır</a:t>
            </a:r>
            <a:r>
              <a:rPr lang="az-Latn-AZ" dirty="0"/>
              <a:t>, ancaq lisenziya verən əsassız olaraq bu cür yazılı razılığın </a:t>
            </a:r>
            <a:r>
              <a:rPr lang="az-Latn-AZ" dirty="0" err="1"/>
              <a:t>verilməsindən</a:t>
            </a:r>
            <a:r>
              <a:rPr lang="az-Latn-AZ" dirty="0"/>
              <a:t> imtina edə bilməz.  </a:t>
            </a:r>
          </a:p>
          <a:p>
            <a:r>
              <a:rPr lang="az-Latn-AZ" dirty="0"/>
              <a:t>Misal 2.1:    Lisenziya  alan  ona  həvalə  edilən  məlumatları  digər  şəxsə  lisenziya verənin yazılı razılığı olmadan </a:t>
            </a:r>
            <a:r>
              <a:rPr lang="az-Latn-AZ" dirty="0" err="1"/>
              <a:t>açıqlamayacaqdır</a:t>
            </a:r>
            <a:r>
              <a:rPr lang="az-Latn-AZ" dirty="0"/>
              <a:t>,  ancaq lisenziya verən bu yazılı razılığın </a:t>
            </a:r>
            <a:r>
              <a:rPr lang="az-Latn-AZ" dirty="0" err="1"/>
              <a:t>verilməsindən</a:t>
            </a:r>
            <a:r>
              <a:rPr lang="az-Latn-AZ" dirty="0"/>
              <a:t> o halda imtina edə bilər ki, bu açıqlama nəticəsində lisenziya alana maddi zərər dəysin.  </a:t>
            </a:r>
          </a:p>
          <a:p>
            <a:r>
              <a:rPr lang="az-Latn-AZ" dirty="0"/>
              <a:t>Misal 3:      Borc  alan  müqavilə  </a:t>
            </a:r>
            <a:r>
              <a:rPr lang="az-Latn-AZ" dirty="0" err="1"/>
              <a:t>imzalanıqdan</a:t>
            </a:r>
            <a:r>
              <a:rPr lang="az-Latn-AZ" dirty="0"/>
              <a:t>  sonra  10  gün  ərzində  borc  alanın iştirakçılarının ümumi yığıncağının müqavilənin təsdiq edilməsi barədə olan, forma və mahiyyət baxımından borc verəni qane edən qərarını borc verənə təqdim etməlidir.    </a:t>
            </a:r>
          </a:p>
          <a:p>
            <a:r>
              <a:rPr lang="az-Latn-AZ" dirty="0"/>
              <a:t>“Əsaslı”  sözü  geniş  xarakter  daşımasına  baxmayaraq  tez-tez  istifadə  olunan ifadələrdən biridir: </a:t>
            </a:r>
          </a:p>
          <a:p>
            <a:r>
              <a:rPr lang="az-Latn-AZ" dirty="0"/>
              <a:t>Misal 4:   Xidmət göstərən sifarişçinin əsaslı göstərişlərinə əməl etməlidir.   </a:t>
            </a:r>
          </a:p>
          <a:p>
            <a:r>
              <a:rPr lang="az-Latn-AZ" dirty="0"/>
              <a:t>“Əsaslı”  sözünün  geniş  olmasına  baxmayaraq  bu  cür  hallarda  onun  istifadəsi daha çox strateji əhəmiyyət kəsb edir – əgər xidmət göstərən hər hansı göstərişin icrasından imtina edərsə, onun bu imtina üçün müəyyən (hərçənd dəqiq deyil) əsası olacaqdır. </a:t>
            </a:r>
          </a:p>
          <a:p>
            <a:endParaRPr lang="en-US" dirty="0"/>
          </a:p>
        </p:txBody>
      </p:sp>
    </p:spTree>
    <p:extLst>
      <p:ext uri="{BB962C8B-B14F-4D97-AF65-F5344CB8AC3E}">
        <p14:creationId xmlns:p14="http://schemas.microsoft.com/office/powerpoint/2010/main" val="8050493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Kontent Doldurucusu 2">
            <a:extLst>
              <a:ext uri="{FF2B5EF4-FFF2-40B4-BE49-F238E27FC236}">
                <a16:creationId xmlns:a16="http://schemas.microsoft.com/office/drawing/2014/main" id="{EEFE3CC7-BA63-4010-8B87-7C2A5E056493}"/>
              </a:ext>
            </a:extLst>
          </p:cNvPr>
          <p:cNvSpPr>
            <a:spLocks noGrp="1"/>
          </p:cNvSpPr>
          <p:nvPr>
            <p:ph idx="1"/>
          </p:nvPr>
        </p:nvSpPr>
        <p:spPr>
          <a:xfrm>
            <a:off x="1066800" y="807868"/>
            <a:ext cx="10058400" cy="5227172"/>
          </a:xfrm>
        </p:spPr>
        <p:txBody>
          <a:bodyPr>
            <a:normAutofit fontScale="92500" lnSpcReduction="20000"/>
          </a:bodyPr>
          <a:lstStyle/>
          <a:p>
            <a:r>
              <a:rPr lang="en-US" dirty="0" err="1"/>
              <a:t>Tərəfin</a:t>
            </a:r>
            <a:r>
              <a:rPr lang="en-US" dirty="0"/>
              <a:t> </a:t>
            </a:r>
            <a:r>
              <a:rPr lang="en-US" dirty="0" err="1"/>
              <a:t>üzərinə</a:t>
            </a:r>
            <a:r>
              <a:rPr lang="en-US" dirty="0"/>
              <a:t> </a:t>
            </a:r>
            <a:r>
              <a:rPr lang="en-US" dirty="0" err="1"/>
              <a:t>hər</a:t>
            </a:r>
            <a:r>
              <a:rPr lang="en-US" dirty="0"/>
              <a:t> </a:t>
            </a:r>
            <a:r>
              <a:rPr lang="en-US" dirty="0" err="1"/>
              <a:t>hansı</a:t>
            </a:r>
            <a:r>
              <a:rPr lang="en-US" dirty="0"/>
              <a:t> </a:t>
            </a:r>
            <a:r>
              <a:rPr lang="en-US" dirty="0" err="1"/>
              <a:t>öhdəlik</a:t>
            </a:r>
            <a:r>
              <a:rPr lang="en-US" dirty="0"/>
              <a:t> </a:t>
            </a:r>
            <a:r>
              <a:rPr lang="en-US" dirty="0" err="1"/>
              <a:t>qoyulursa</a:t>
            </a:r>
            <a:r>
              <a:rPr lang="en-US" dirty="0"/>
              <a:t>, </a:t>
            </a:r>
            <a:r>
              <a:rPr lang="en-US" dirty="0" err="1"/>
              <a:t>bu</a:t>
            </a:r>
            <a:r>
              <a:rPr lang="en-US" dirty="0"/>
              <a:t> </a:t>
            </a:r>
            <a:r>
              <a:rPr lang="en-US" dirty="0" err="1"/>
              <a:t>maddədən</a:t>
            </a:r>
            <a:r>
              <a:rPr lang="en-US" dirty="0"/>
              <a:t> </a:t>
            </a:r>
            <a:r>
              <a:rPr lang="en-US" dirty="0" err="1"/>
              <a:t>aydın</a:t>
            </a:r>
            <a:r>
              <a:rPr lang="en-US" dirty="0"/>
              <a:t> </a:t>
            </a:r>
            <a:r>
              <a:rPr lang="en-US" dirty="0" err="1"/>
              <a:t>görünməlidir</a:t>
            </a:r>
            <a:r>
              <a:rPr lang="en-US" dirty="0"/>
              <a:t>.  </a:t>
            </a:r>
            <a:r>
              <a:rPr lang="en-US" dirty="0" err="1"/>
              <a:t>Maddə</a:t>
            </a:r>
            <a:r>
              <a:rPr lang="en-US" dirty="0"/>
              <a:t> </a:t>
            </a:r>
            <a:r>
              <a:rPr lang="en-US" dirty="0" err="1"/>
              <a:t>məcburedici</a:t>
            </a:r>
            <a:r>
              <a:rPr lang="en-US" dirty="0"/>
              <a:t> </a:t>
            </a:r>
            <a:r>
              <a:rPr lang="en-US" dirty="0" err="1"/>
              <a:t>formada</a:t>
            </a:r>
            <a:r>
              <a:rPr lang="en-US" dirty="0"/>
              <a:t> </a:t>
            </a:r>
            <a:r>
              <a:rPr lang="en-US" dirty="0" err="1"/>
              <a:t>yazılmalıdır</a:t>
            </a:r>
            <a:r>
              <a:rPr lang="en-US" dirty="0"/>
              <a:t>, </a:t>
            </a:r>
            <a:r>
              <a:rPr lang="en-US" dirty="0" err="1"/>
              <a:t>təsdiq</a:t>
            </a:r>
            <a:r>
              <a:rPr lang="en-US" dirty="0"/>
              <a:t> </a:t>
            </a:r>
            <a:r>
              <a:rPr lang="en-US" dirty="0" err="1"/>
              <a:t>formasında</a:t>
            </a:r>
            <a:r>
              <a:rPr lang="en-US" dirty="0"/>
              <a:t> </a:t>
            </a:r>
            <a:r>
              <a:rPr lang="en-US" dirty="0" err="1"/>
              <a:t>deyil</a:t>
            </a:r>
            <a:r>
              <a:rPr lang="en-US" dirty="0"/>
              <a:t>: </a:t>
            </a:r>
          </a:p>
          <a:p>
            <a:r>
              <a:rPr lang="en-US" dirty="0" err="1"/>
              <a:t>Misal</a:t>
            </a:r>
            <a:r>
              <a:rPr lang="en-US" dirty="0"/>
              <a:t>:   Alıcı </a:t>
            </a:r>
            <a:r>
              <a:rPr lang="en-US" dirty="0" err="1"/>
              <a:t>Əşyanın</a:t>
            </a:r>
            <a:r>
              <a:rPr lang="en-US" dirty="0"/>
              <a:t> </a:t>
            </a:r>
            <a:r>
              <a:rPr lang="en-US" dirty="0" err="1"/>
              <a:t>satış</a:t>
            </a:r>
            <a:r>
              <a:rPr lang="en-US" dirty="0"/>
              <a:t> </a:t>
            </a:r>
            <a:r>
              <a:rPr lang="en-US" dirty="0" err="1"/>
              <a:t>qiymətini</a:t>
            </a:r>
            <a:r>
              <a:rPr lang="en-US" dirty="0"/>
              <a:t> </a:t>
            </a:r>
            <a:r>
              <a:rPr lang="en-US" dirty="0" err="1"/>
              <a:t>Satıcıya</a:t>
            </a:r>
            <a:r>
              <a:rPr lang="en-US" dirty="0"/>
              <a:t> </a:t>
            </a:r>
            <a:r>
              <a:rPr lang="en-US" dirty="0" err="1"/>
              <a:t>ödəməlidir</a:t>
            </a:r>
            <a:r>
              <a:rPr lang="en-US" dirty="0"/>
              <a:t> (“</a:t>
            </a:r>
            <a:r>
              <a:rPr lang="en-US" dirty="0" err="1"/>
              <a:t>ödəyəcəkdir</a:t>
            </a:r>
            <a:r>
              <a:rPr lang="en-US" dirty="0"/>
              <a:t>” </a:t>
            </a:r>
            <a:r>
              <a:rPr lang="en-US" dirty="0" err="1"/>
              <a:t>deyil</a:t>
            </a:r>
            <a:r>
              <a:rPr lang="en-US" dirty="0"/>
              <a:t>). </a:t>
            </a:r>
            <a:endParaRPr lang="az-Latn-AZ" dirty="0"/>
          </a:p>
          <a:p>
            <a:r>
              <a:rPr lang="en-US" dirty="0"/>
              <a:t>Bu  </a:t>
            </a:r>
            <a:r>
              <a:rPr lang="en-US" dirty="0" err="1"/>
              <a:t>misalda</a:t>
            </a:r>
            <a:r>
              <a:rPr lang="en-US" dirty="0"/>
              <a:t>  “</a:t>
            </a:r>
            <a:r>
              <a:rPr lang="en-US" dirty="0" err="1"/>
              <a:t>ödəyir</a:t>
            </a:r>
            <a:r>
              <a:rPr lang="en-US" dirty="0"/>
              <a:t>”  </a:t>
            </a:r>
            <a:r>
              <a:rPr lang="en-US" dirty="0" err="1"/>
              <a:t>və</a:t>
            </a:r>
            <a:r>
              <a:rPr lang="en-US" dirty="0"/>
              <a:t>  </a:t>
            </a:r>
            <a:r>
              <a:rPr lang="en-US" dirty="0" err="1"/>
              <a:t>ya</a:t>
            </a:r>
            <a:r>
              <a:rPr lang="en-US" dirty="0"/>
              <a:t>  “</a:t>
            </a:r>
            <a:r>
              <a:rPr lang="en-US" dirty="0" err="1"/>
              <a:t>ödəyəcəkdir</a:t>
            </a:r>
            <a:r>
              <a:rPr lang="en-US" dirty="0"/>
              <a:t>”  </a:t>
            </a:r>
            <a:r>
              <a:rPr lang="en-US" dirty="0" err="1"/>
              <a:t>əvəzinə</a:t>
            </a:r>
            <a:r>
              <a:rPr lang="en-US" dirty="0"/>
              <a:t>  “</a:t>
            </a:r>
            <a:r>
              <a:rPr lang="en-US" dirty="0" err="1"/>
              <a:t>ödəməlidir</a:t>
            </a:r>
            <a:r>
              <a:rPr lang="en-US" dirty="0"/>
              <a:t>”  </a:t>
            </a:r>
            <a:r>
              <a:rPr lang="en-US" dirty="0" err="1"/>
              <a:t>sözü</a:t>
            </a:r>
            <a:r>
              <a:rPr lang="en-US" dirty="0"/>
              <a:t>  </a:t>
            </a:r>
            <a:r>
              <a:rPr lang="en-US" dirty="0" err="1"/>
              <a:t>istifadə</a:t>
            </a:r>
            <a:r>
              <a:rPr lang="en-US" dirty="0"/>
              <a:t> </a:t>
            </a:r>
            <a:r>
              <a:rPr lang="en-US" dirty="0" err="1"/>
              <a:t>olunur</a:t>
            </a:r>
            <a:r>
              <a:rPr lang="en-US" dirty="0"/>
              <a:t>.  </a:t>
            </a:r>
            <a:r>
              <a:rPr lang="en-US" dirty="0" err="1"/>
              <a:t>Çox</a:t>
            </a:r>
            <a:r>
              <a:rPr lang="en-US" dirty="0"/>
              <a:t> </a:t>
            </a:r>
            <a:r>
              <a:rPr lang="en-US" dirty="0" err="1"/>
              <a:t>vaxt</a:t>
            </a:r>
            <a:r>
              <a:rPr lang="en-US" dirty="0"/>
              <a:t> </a:t>
            </a:r>
            <a:r>
              <a:rPr lang="en-US" dirty="0" err="1"/>
              <a:t>təsdiqedici</a:t>
            </a:r>
            <a:r>
              <a:rPr lang="en-US" dirty="0"/>
              <a:t> </a:t>
            </a:r>
            <a:r>
              <a:rPr lang="en-US" dirty="0" err="1"/>
              <a:t>ifadələrə</a:t>
            </a:r>
            <a:r>
              <a:rPr lang="en-US" dirty="0"/>
              <a:t> </a:t>
            </a:r>
            <a:r>
              <a:rPr lang="en-US" dirty="0" err="1"/>
              <a:t>rast</a:t>
            </a:r>
            <a:r>
              <a:rPr lang="en-US" dirty="0"/>
              <a:t> </a:t>
            </a:r>
            <a:r>
              <a:rPr lang="en-US" dirty="0" err="1"/>
              <a:t>gəlinir</a:t>
            </a:r>
            <a:r>
              <a:rPr lang="en-US" dirty="0"/>
              <a:t> - </a:t>
            </a:r>
            <a:r>
              <a:rPr lang="en-US" dirty="0" err="1"/>
              <a:t>misal</a:t>
            </a:r>
            <a:r>
              <a:rPr lang="en-US" dirty="0"/>
              <a:t> </a:t>
            </a:r>
            <a:r>
              <a:rPr lang="en-US" dirty="0" err="1"/>
              <a:t>üçün</a:t>
            </a:r>
            <a:r>
              <a:rPr lang="en-US" dirty="0"/>
              <a:t>, </a:t>
            </a:r>
            <a:r>
              <a:rPr lang="en-US" dirty="0" err="1"/>
              <a:t>tərəf</a:t>
            </a:r>
            <a:r>
              <a:rPr lang="en-US" dirty="0"/>
              <a:t> </a:t>
            </a:r>
            <a:r>
              <a:rPr lang="en-US" dirty="0" err="1"/>
              <a:t>nəyisə</a:t>
            </a:r>
            <a:r>
              <a:rPr lang="en-US" dirty="0"/>
              <a:t> </a:t>
            </a:r>
            <a:r>
              <a:rPr lang="en-US" dirty="0" err="1"/>
              <a:t>edir</a:t>
            </a:r>
            <a:r>
              <a:rPr lang="en-US" dirty="0"/>
              <a:t>.  </a:t>
            </a:r>
            <a:r>
              <a:rPr lang="en-US" dirty="0" err="1"/>
              <a:t>Təsdiqedici</a:t>
            </a:r>
            <a:r>
              <a:rPr lang="en-US" dirty="0"/>
              <a:t>  </a:t>
            </a:r>
            <a:r>
              <a:rPr lang="en-US" dirty="0" err="1"/>
              <a:t>ifadələr</a:t>
            </a:r>
            <a:r>
              <a:rPr lang="en-US" dirty="0"/>
              <a:t>  </a:t>
            </a:r>
            <a:r>
              <a:rPr lang="en-US" dirty="0" err="1"/>
              <a:t>digər</a:t>
            </a:r>
            <a:r>
              <a:rPr lang="en-US" dirty="0"/>
              <a:t>  </a:t>
            </a:r>
            <a:r>
              <a:rPr lang="en-US" dirty="0" err="1"/>
              <a:t>maddələrdə</a:t>
            </a:r>
            <a:r>
              <a:rPr lang="en-US" dirty="0"/>
              <a:t>,  </a:t>
            </a:r>
            <a:r>
              <a:rPr lang="en-US" dirty="0" err="1"/>
              <a:t>xüsusən</a:t>
            </a:r>
            <a:r>
              <a:rPr lang="en-US" dirty="0"/>
              <a:t>  </a:t>
            </a:r>
            <a:r>
              <a:rPr lang="en-US" dirty="0" err="1"/>
              <a:t>də</a:t>
            </a:r>
            <a:r>
              <a:rPr lang="en-US" dirty="0"/>
              <a:t>  </a:t>
            </a:r>
            <a:r>
              <a:rPr lang="en-US" dirty="0" err="1"/>
              <a:t>bəyanatlar</a:t>
            </a:r>
            <a:r>
              <a:rPr lang="en-US" dirty="0"/>
              <a:t>  </a:t>
            </a:r>
            <a:r>
              <a:rPr lang="en-US" dirty="0" err="1"/>
              <a:t>maddəsində</a:t>
            </a:r>
            <a:r>
              <a:rPr lang="en-US" dirty="0"/>
              <a:t> </a:t>
            </a:r>
            <a:r>
              <a:rPr lang="en-US" dirty="0" err="1"/>
              <a:t>istifadə</a:t>
            </a:r>
            <a:r>
              <a:rPr lang="en-US" dirty="0"/>
              <a:t>  </a:t>
            </a:r>
            <a:r>
              <a:rPr lang="en-US" dirty="0" err="1"/>
              <a:t>oluna</a:t>
            </a:r>
            <a:r>
              <a:rPr lang="en-US" dirty="0"/>
              <a:t>  </a:t>
            </a:r>
            <a:r>
              <a:rPr lang="en-US" dirty="0" err="1"/>
              <a:t>bilərlər</a:t>
            </a:r>
            <a:r>
              <a:rPr lang="en-US" dirty="0"/>
              <a:t>,  </a:t>
            </a:r>
            <a:r>
              <a:rPr lang="en-US" dirty="0" err="1"/>
              <a:t>ancaq</a:t>
            </a:r>
            <a:r>
              <a:rPr lang="en-US" dirty="0"/>
              <a:t>  </a:t>
            </a:r>
            <a:r>
              <a:rPr lang="en-US" dirty="0" err="1"/>
              <a:t>onların</a:t>
            </a:r>
            <a:r>
              <a:rPr lang="en-US" dirty="0"/>
              <a:t>  </a:t>
            </a:r>
            <a:r>
              <a:rPr lang="en-US" dirty="0" err="1"/>
              <a:t>öhdəlik</a:t>
            </a:r>
            <a:r>
              <a:rPr lang="en-US" dirty="0"/>
              <a:t>  </a:t>
            </a:r>
            <a:r>
              <a:rPr lang="en-US" dirty="0" err="1"/>
              <a:t>maddəsində</a:t>
            </a:r>
            <a:r>
              <a:rPr lang="en-US" dirty="0"/>
              <a:t>  </a:t>
            </a:r>
            <a:r>
              <a:rPr lang="en-US" dirty="0" err="1"/>
              <a:t>istifadəsi</a:t>
            </a:r>
            <a:r>
              <a:rPr lang="en-US" dirty="0"/>
              <a:t> </a:t>
            </a:r>
            <a:r>
              <a:rPr lang="en-US" dirty="0" err="1"/>
              <a:t>arzuolunmazdır</a:t>
            </a:r>
            <a:r>
              <a:rPr lang="en-US" dirty="0"/>
              <a:t>, </a:t>
            </a:r>
            <a:r>
              <a:rPr lang="en-US" dirty="0" err="1"/>
              <a:t>çünki</a:t>
            </a:r>
            <a:r>
              <a:rPr lang="en-US" dirty="0"/>
              <a:t> </a:t>
            </a:r>
            <a:r>
              <a:rPr lang="en-US" dirty="0" err="1"/>
              <a:t>bu</a:t>
            </a:r>
            <a:r>
              <a:rPr lang="en-US" dirty="0"/>
              <a:t> </a:t>
            </a:r>
            <a:r>
              <a:rPr lang="en-US" dirty="0" err="1"/>
              <a:t>qeyri-müəyyənlik</a:t>
            </a:r>
            <a:r>
              <a:rPr lang="en-US" dirty="0"/>
              <a:t> </a:t>
            </a:r>
            <a:r>
              <a:rPr lang="en-US" dirty="0" err="1"/>
              <a:t>yaradır</a:t>
            </a:r>
            <a:r>
              <a:rPr lang="en-US" dirty="0"/>
              <a:t>.    </a:t>
            </a:r>
          </a:p>
          <a:p>
            <a:r>
              <a:rPr lang="en-US" dirty="0"/>
              <a:t>(g)   </a:t>
            </a:r>
            <a:r>
              <a:rPr lang="en-US" dirty="0" err="1"/>
              <a:t>Azərbaycanda</a:t>
            </a:r>
            <a:r>
              <a:rPr lang="en-US" dirty="0"/>
              <a:t> </a:t>
            </a:r>
            <a:r>
              <a:rPr lang="en-US" dirty="0" err="1"/>
              <a:t>tərtib</a:t>
            </a:r>
            <a:r>
              <a:rPr lang="en-US" dirty="0"/>
              <a:t> </a:t>
            </a:r>
            <a:r>
              <a:rPr lang="en-US" dirty="0" err="1"/>
              <a:t>edilən</a:t>
            </a:r>
            <a:r>
              <a:rPr lang="en-US" dirty="0"/>
              <a:t> </a:t>
            </a:r>
            <a:r>
              <a:rPr lang="en-US" dirty="0" err="1"/>
              <a:t>müqavilələrdən</a:t>
            </a:r>
            <a:r>
              <a:rPr lang="en-US" dirty="0"/>
              <a:t> </a:t>
            </a:r>
            <a:r>
              <a:rPr lang="en-US" dirty="0" err="1"/>
              <a:t>tez-tez</a:t>
            </a:r>
            <a:r>
              <a:rPr lang="en-US" dirty="0"/>
              <a:t> </a:t>
            </a:r>
            <a:r>
              <a:rPr lang="en-US" dirty="0" err="1"/>
              <a:t>ayrıca</a:t>
            </a:r>
            <a:r>
              <a:rPr lang="en-US" dirty="0"/>
              <a:t> “Tərəflərin </a:t>
            </a:r>
            <a:r>
              <a:rPr lang="en-US" dirty="0" err="1"/>
              <a:t>hüquq</a:t>
            </a:r>
            <a:r>
              <a:rPr lang="en-US" dirty="0"/>
              <a:t> </a:t>
            </a:r>
            <a:r>
              <a:rPr lang="en-US" dirty="0" err="1"/>
              <a:t>və</a:t>
            </a:r>
            <a:r>
              <a:rPr lang="en-US" dirty="0"/>
              <a:t> </a:t>
            </a:r>
            <a:r>
              <a:rPr lang="en-US" dirty="0" err="1"/>
              <a:t>öhdəlikləri</a:t>
            </a:r>
            <a:r>
              <a:rPr lang="en-US" dirty="0"/>
              <a:t>”  </a:t>
            </a:r>
            <a:r>
              <a:rPr lang="en-US" dirty="0" err="1"/>
              <a:t>maddəsinə</a:t>
            </a:r>
            <a:r>
              <a:rPr lang="en-US" dirty="0"/>
              <a:t>  </a:t>
            </a:r>
            <a:r>
              <a:rPr lang="en-US" dirty="0" err="1"/>
              <a:t>rast</a:t>
            </a:r>
            <a:r>
              <a:rPr lang="en-US" dirty="0"/>
              <a:t>  </a:t>
            </a:r>
            <a:r>
              <a:rPr lang="en-US" dirty="0" err="1"/>
              <a:t>gəlinir</a:t>
            </a:r>
            <a:r>
              <a:rPr lang="en-US" dirty="0"/>
              <a:t>.    </a:t>
            </a:r>
            <a:r>
              <a:rPr lang="en-US" dirty="0" err="1"/>
              <a:t>Burada</a:t>
            </a:r>
            <a:r>
              <a:rPr lang="en-US" dirty="0"/>
              <a:t>  </a:t>
            </a:r>
            <a:r>
              <a:rPr lang="en-US" dirty="0" err="1"/>
              <a:t>bir</a:t>
            </a:r>
            <a:r>
              <a:rPr lang="en-US" dirty="0"/>
              <a:t>  </a:t>
            </a:r>
            <a:r>
              <a:rPr lang="en-US" dirty="0" err="1"/>
              <a:t>qəbahət</a:t>
            </a:r>
            <a:r>
              <a:rPr lang="en-US" dirty="0"/>
              <a:t>  </a:t>
            </a:r>
            <a:r>
              <a:rPr lang="en-US" dirty="0" err="1"/>
              <a:t>yoxdur</a:t>
            </a:r>
            <a:r>
              <a:rPr lang="en-US" dirty="0"/>
              <a:t>,  </a:t>
            </a:r>
            <a:r>
              <a:rPr lang="en-US" dirty="0" err="1"/>
              <a:t>ancaq</a:t>
            </a:r>
            <a:r>
              <a:rPr lang="en-US" dirty="0"/>
              <a:t>  </a:t>
            </a:r>
            <a:r>
              <a:rPr lang="en-US" dirty="0" err="1"/>
              <a:t>bu</a:t>
            </a:r>
            <a:r>
              <a:rPr lang="en-US" dirty="0"/>
              <a:t>  </a:t>
            </a:r>
            <a:r>
              <a:rPr lang="en-US" dirty="0" err="1"/>
              <a:t>cür</a:t>
            </a:r>
            <a:r>
              <a:rPr lang="en-US" dirty="0"/>
              <a:t> </a:t>
            </a:r>
            <a:r>
              <a:rPr lang="en-US" dirty="0" err="1"/>
              <a:t>maddələrin</a:t>
            </a:r>
            <a:r>
              <a:rPr lang="en-US" dirty="0"/>
              <a:t> nə </a:t>
            </a:r>
            <a:r>
              <a:rPr lang="en-US" dirty="0" err="1"/>
              <a:t>qədər</a:t>
            </a:r>
            <a:r>
              <a:rPr lang="en-US" dirty="0"/>
              <a:t> </a:t>
            </a:r>
            <a:r>
              <a:rPr lang="en-US" dirty="0" err="1"/>
              <a:t>səmərəli</a:t>
            </a:r>
            <a:r>
              <a:rPr lang="en-US" dirty="0"/>
              <a:t> </a:t>
            </a:r>
            <a:r>
              <a:rPr lang="en-US" dirty="0" err="1"/>
              <a:t>və</a:t>
            </a:r>
            <a:r>
              <a:rPr lang="en-US" dirty="0"/>
              <a:t> </a:t>
            </a:r>
            <a:r>
              <a:rPr lang="en-US" dirty="0" err="1"/>
              <a:t>zəruri</a:t>
            </a:r>
            <a:r>
              <a:rPr lang="en-US" dirty="0"/>
              <a:t> </a:t>
            </a:r>
            <a:r>
              <a:rPr lang="en-US" dirty="0" err="1"/>
              <a:t>olması</a:t>
            </a:r>
            <a:r>
              <a:rPr lang="en-US" dirty="0"/>
              <a:t> </a:t>
            </a:r>
            <a:r>
              <a:rPr lang="en-US" dirty="0" err="1"/>
              <a:t>barədə</a:t>
            </a:r>
            <a:r>
              <a:rPr lang="en-US" dirty="0"/>
              <a:t> </a:t>
            </a:r>
            <a:r>
              <a:rPr lang="en-US" dirty="0" err="1"/>
              <a:t>düşünmək</a:t>
            </a:r>
            <a:r>
              <a:rPr lang="en-US" dirty="0"/>
              <a:t> </a:t>
            </a:r>
            <a:r>
              <a:rPr lang="en-US" dirty="0" err="1"/>
              <a:t>lazımdır</a:t>
            </a:r>
            <a:r>
              <a:rPr lang="en-US" dirty="0"/>
              <a:t>, </a:t>
            </a:r>
            <a:r>
              <a:rPr lang="en-US" dirty="0" err="1"/>
              <a:t>çünki</a:t>
            </a:r>
            <a:r>
              <a:rPr lang="en-US" dirty="0"/>
              <a:t> </a:t>
            </a:r>
            <a:r>
              <a:rPr lang="en-US" dirty="0" err="1"/>
              <a:t>çox</a:t>
            </a:r>
            <a:r>
              <a:rPr lang="en-US" dirty="0"/>
              <a:t> </a:t>
            </a:r>
            <a:r>
              <a:rPr lang="en-US" dirty="0" err="1"/>
              <a:t>vaxt</a:t>
            </a:r>
            <a:r>
              <a:rPr lang="en-US" dirty="0"/>
              <a:t> </a:t>
            </a:r>
            <a:r>
              <a:rPr lang="en-US" dirty="0" err="1"/>
              <a:t>bu</a:t>
            </a:r>
            <a:r>
              <a:rPr lang="en-US" dirty="0"/>
              <a:t> </a:t>
            </a:r>
            <a:r>
              <a:rPr lang="en-US" dirty="0" err="1"/>
              <a:t>cür</a:t>
            </a:r>
            <a:r>
              <a:rPr lang="en-US" dirty="0"/>
              <a:t> </a:t>
            </a:r>
            <a:r>
              <a:rPr lang="en-US" dirty="0" err="1"/>
              <a:t>maddələrin</a:t>
            </a:r>
            <a:r>
              <a:rPr lang="en-US" dirty="0"/>
              <a:t> </a:t>
            </a:r>
            <a:r>
              <a:rPr lang="en-US" dirty="0" err="1"/>
              <a:t>bir</a:t>
            </a:r>
            <a:r>
              <a:rPr lang="en-US" dirty="0"/>
              <a:t> o </a:t>
            </a:r>
            <a:r>
              <a:rPr lang="en-US" dirty="0" err="1"/>
              <a:t>qədər</a:t>
            </a:r>
            <a:r>
              <a:rPr lang="en-US" dirty="0"/>
              <a:t> </a:t>
            </a:r>
            <a:r>
              <a:rPr lang="en-US" dirty="0" err="1"/>
              <a:t>də</a:t>
            </a:r>
            <a:r>
              <a:rPr lang="en-US" dirty="0"/>
              <a:t> </a:t>
            </a:r>
            <a:r>
              <a:rPr lang="en-US" dirty="0" err="1"/>
              <a:t>əhəmiyyəti</a:t>
            </a:r>
            <a:r>
              <a:rPr lang="en-US" dirty="0"/>
              <a:t> </a:t>
            </a:r>
            <a:r>
              <a:rPr lang="en-US" dirty="0" err="1"/>
              <a:t>olmur</a:t>
            </a:r>
            <a:r>
              <a:rPr lang="en-US" dirty="0"/>
              <a:t> </a:t>
            </a:r>
            <a:r>
              <a:rPr lang="en-US" dirty="0" err="1"/>
              <a:t>və</a:t>
            </a:r>
            <a:r>
              <a:rPr lang="en-US" dirty="0"/>
              <a:t> </a:t>
            </a:r>
            <a:r>
              <a:rPr lang="en-US" dirty="0" err="1"/>
              <a:t>bəzən</a:t>
            </a:r>
            <a:r>
              <a:rPr lang="en-US" dirty="0"/>
              <a:t> </a:t>
            </a:r>
            <a:r>
              <a:rPr lang="en-US" dirty="0" err="1"/>
              <a:t>isə</a:t>
            </a:r>
            <a:r>
              <a:rPr lang="en-US" dirty="0"/>
              <a:t> </a:t>
            </a:r>
            <a:r>
              <a:rPr lang="en-US" dirty="0" err="1"/>
              <a:t>qeyri-müəyyənlik</a:t>
            </a:r>
            <a:r>
              <a:rPr lang="en-US" dirty="0"/>
              <a:t>  </a:t>
            </a:r>
            <a:r>
              <a:rPr lang="en-US" dirty="0" err="1"/>
              <a:t>yaradır</a:t>
            </a:r>
            <a:r>
              <a:rPr lang="en-US" dirty="0"/>
              <a:t>.    </a:t>
            </a:r>
            <a:r>
              <a:rPr lang="en-US" dirty="0" err="1"/>
              <a:t>Nəzərə</a:t>
            </a:r>
            <a:r>
              <a:rPr lang="en-US" dirty="0"/>
              <a:t>  </a:t>
            </a:r>
            <a:r>
              <a:rPr lang="en-US" dirty="0" err="1"/>
              <a:t>almaq</a:t>
            </a:r>
            <a:r>
              <a:rPr lang="en-US" dirty="0"/>
              <a:t>  </a:t>
            </a:r>
            <a:r>
              <a:rPr lang="en-US" dirty="0" err="1"/>
              <a:t>lazımdır</a:t>
            </a:r>
            <a:r>
              <a:rPr lang="en-US" dirty="0"/>
              <a:t>  ki,  </a:t>
            </a:r>
            <a:r>
              <a:rPr lang="en-US" dirty="0" err="1"/>
              <a:t>praktiki</a:t>
            </a:r>
            <a:r>
              <a:rPr lang="en-US" dirty="0"/>
              <a:t>  </a:t>
            </a:r>
            <a:r>
              <a:rPr lang="en-US" dirty="0" err="1"/>
              <a:t>olaraq</a:t>
            </a:r>
            <a:r>
              <a:rPr lang="en-US" dirty="0"/>
              <a:t>  tərəflərin </a:t>
            </a:r>
            <a:r>
              <a:rPr lang="en-US" dirty="0" err="1"/>
              <a:t>öhdəlikləri</a:t>
            </a:r>
            <a:r>
              <a:rPr lang="en-US" dirty="0"/>
              <a:t>  (</a:t>
            </a:r>
            <a:r>
              <a:rPr lang="en-US" dirty="0" err="1"/>
              <a:t>və</a:t>
            </a:r>
            <a:r>
              <a:rPr lang="en-US" dirty="0"/>
              <a:t>  </a:t>
            </a:r>
            <a:r>
              <a:rPr lang="en-US" dirty="0" err="1"/>
              <a:t>müvafiq</a:t>
            </a:r>
            <a:r>
              <a:rPr lang="en-US" dirty="0"/>
              <a:t>  </a:t>
            </a:r>
            <a:r>
              <a:rPr lang="en-US" dirty="0" err="1"/>
              <a:t>olaraq</a:t>
            </a:r>
            <a:r>
              <a:rPr lang="en-US" dirty="0"/>
              <a:t>  </a:t>
            </a:r>
            <a:r>
              <a:rPr lang="en-US" dirty="0" err="1"/>
              <a:t>hüquqları</a:t>
            </a:r>
            <a:r>
              <a:rPr lang="en-US" dirty="0"/>
              <a:t>)  </a:t>
            </a:r>
            <a:r>
              <a:rPr lang="en-US" dirty="0" err="1"/>
              <a:t>sadəcə</a:t>
            </a:r>
            <a:r>
              <a:rPr lang="en-US" dirty="0"/>
              <a:t>  </a:t>
            </a:r>
            <a:r>
              <a:rPr lang="en-US" dirty="0" err="1"/>
              <a:t>bu</a:t>
            </a:r>
            <a:r>
              <a:rPr lang="en-US" dirty="0"/>
              <a:t>  </a:t>
            </a:r>
            <a:r>
              <a:rPr lang="en-US" dirty="0" err="1"/>
              <a:t>maddədə</a:t>
            </a:r>
            <a:r>
              <a:rPr lang="en-US" dirty="0"/>
              <a:t>  </a:t>
            </a:r>
            <a:r>
              <a:rPr lang="en-US" dirty="0" err="1"/>
              <a:t>deyil</a:t>
            </a:r>
            <a:r>
              <a:rPr lang="en-US" dirty="0"/>
              <a:t>, </a:t>
            </a:r>
            <a:r>
              <a:rPr lang="en-US" dirty="0" err="1"/>
              <a:t>müqavilənin</a:t>
            </a:r>
            <a:r>
              <a:rPr lang="en-US" dirty="0"/>
              <a:t> </a:t>
            </a:r>
            <a:r>
              <a:rPr lang="en-US" dirty="0" err="1"/>
              <a:t>digər</a:t>
            </a:r>
            <a:r>
              <a:rPr lang="en-US" dirty="0"/>
              <a:t> </a:t>
            </a:r>
            <a:r>
              <a:rPr lang="en-US" dirty="0" err="1"/>
              <a:t>maddələrində</a:t>
            </a:r>
            <a:r>
              <a:rPr lang="en-US" dirty="0"/>
              <a:t> </a:t>
            </a:r>
            <a:r>
              <a:rPr lang="en-US" dirty="0" err="1"/>
              <a:t>də</a:t>
            </a:r>
            <a:r>
              <a:rPr lang="en-US" dirty="0"/>
              <a:t> </a:t>
            </a:r>
            <a:r>
              <a:rPr lang="en-US" dirty="0" err="1"/>
              <a:t>nəzərdə</a:t>
            </a:r>
            <a:r>
              <a:rPr lang="en-US" dirty="0"/>
              <a:t> </a:t>
            </a:r>
            <a:r>
              <a:rPr lang="en-US" dirty="0" err="1"/>
              <a:t>tutulur</a:t>
            </a:r>
            <a:r>
              <a:rPr lang="en-US" dirty="0"/>
              <a:t> </a:t>
            </a:r>
            <a:r>
              <a:rPr lang="en-US" dirty="0" err="1"/>
              <a:t>və</a:t>
            </a:r>
            <a:r>
              <a:rPr lang="en-US" dirty="0"/>
              <a:t> </a:t>
            </a:r>
            <a:r>
              <a:rPr lang="en-US" dirty="0" err="1"/>
              <a:t>digər</a:t>
            </a:r>
            <a:r>
              <a:rPr lang="en-US" dirty="0"/>
              <a:t> </a:t>
            </a:r>
            <a:r>
              <a:rPr lang="en-US" dirty="0" err="1"/>
              <a:t>maddələrdə</a:t>
            </a:r>
            <a:r>
              <a:rPr lang="en-US" dirty="0"/>
              <a:t> </a:t>
            </a:r>
            <a:r>
              <a:rPr lang="en-US" dirty="0" err="1"/>
              <a:t>olan</a:t>
            </a:r>
            <a:r>
              <a:rPr lang="en-US" dirty="0"/>
              <a:t> </a:t>
            </a:r>
            <a:r>
              <a:rPr lang="en-US" dirty="0" err="1"/>
              <a:t>öhdəliklər</a:t>
            </a:r>
            <a:r>
              <a:rPr lang="en-US" dirty="0"/>
              <a:t> (</a:t>
            </a:r>
            <a:r>
              <a:rPr lang="en-US" dirty="0" err="1"/>
              <a:t>və</a:t>
            </a:r>
            <a:r>
              <a:rPr lang="en-US" dirty="0"/>
              <a:t> </a:t>
            </a:r>
            <a:r>
              <a:rPr lang="en-US" dirty="0" err="1"/>
              <a:t>hüquqlar</a:t>
            </a:r>
            <a:r>
              <a:rPr lang="en-US" dirty="0"/>
              <a:t>) </a:t>
            </a:r>
            <a:r>
              <a:rPr lang="en-US" dirty="0" err="1"/>
              <a:t>daha</a:t>
            </a:r>
            <a:r>
              <a:rPr lang="en-US" dirty="0"/>
              <a:t> </a:t>
            </a:r>
            <a:r>
              <a:rPr lang="en-US" dirty="0" err="1"/>
              <a:t>konkret</a:t>
            </a:r>
            <a:r>
              <a:rPr lang="en-US" dirty="0"/>
              <a:t> </a:t>
            </a:r>
            <a:r>
              <a:rPr lang="en-US" dirty="0" err="1"/>
              <a:t>olur</a:t>
            </a:r>
            <a:r>
              <a:rPr lang="en-US" dirty="0"/>
              <a:t>.  </a:t>
            </a:r>
            <a:r>
              <a:rPr lang="en-US" dirty="0" err="1"/>
              <a:t>Misal</a:t>
            </a:r>
            <a:r>
              <a:rPr lang="en-US" dirty="0"/>
              <a:t> </a:t>
            </a:r>
            <a:r>
              <a:rPr lang="en-US" dirty="0" err="1"/>
              <a:t>üçün</a:t>
            </a:r>
            <a:r>
              <a:rPr lang="en-US" dirty="0"/>
              <a:t>, </a:t>
            </a:r>
            <a:r>
              <a:rPr lang="en-US" dirty="0" err="1"/>
              <a:t>bu</a:t>
            </a:r>
            <a:r>
              <a:rPr lang="en-US" dirty="0"/>
              <a:t> </a:t>
            </a:r>
            <a:r>
              <a:rPr lang="en-US" dirty="0" err="1"/>
              <a:t>cür</a:t>
            </a:r>
            <a:r>
              <a:rPr lang="en-US" dirty="0"/>
              <a:t> </a:t>
            </a:r>
            <a:r>
              <a:rPr lang="en-US" dirty="0" err="1"/>
              <a:t>ayrıca</a:t>
            </a:r>
            <a:r>
              <a:rPr lang="en-US" dirty="0"/>
              <a:t> </a:t>
            </a:r>
            <a:r>
              <a:rPr lang="en-US" dirty="0" err="1"/>
              <a:t>hüquq</a:t>
            </a:r>
            <a:r>
              <a:rPr lang="en-US" dirty="0"/>
              <a:t> </a:t>
            </a:r>
            <a:r>
              <a:rPr lang="en-US" dirty="0" err="1"/>
              <a:t>və</a:t>
            </a:r>
            <a:r>
              <a:rPr lang="en-US" dirty="0"/>
              <a:t> </a:t>
            </a:r>
            <a:r>
              <a:rPr lang="en-US" dirty="0" err="1"/>
              <a:t>öhdəlik</a:t>
            </a:r>
            <a:r>
              <a:rPr lang="en-US" dirty="0"/>
              <a:t>  </a:t>
            </a:r>
            <a:r>
              <a:rPr lang="en-US" dirty="0" err="1"/>
              <a:t>maddəsində</a:t>
            </a:r>
            <a:r>
              <a:rPr lang="en-US" dirty="0"/>
              <a:t>  </a:t>
            </a:r>
            <a:r>
              <a:rPr lang="en-US" dirty="0" err="1"/>
              <a:t>tez-tez</a:t>
            </a:r>
            <a:r>
              <a:rPr lang="en-US" dirty="0"/>
              <a:t>  </a:t>
            </a:r>
            <a:r>
              <a:rPr lang="en-US" dirty="0" err="1"/>
              <a:t>rast</a:t>
            </a:r>
            <a:r>
              <a:rPr lang="en-US" dirty="0"/>
              <a:t>  </a:t>
            </a:r>
            <a:r>
              <a:rPr lang="en-US" dirty="0" err="1"/>
              <a:t>gəlinən</a:t>
            </a:r>
            <a:r>
              <a:rPr lang="en-US" dirty="0"/>
              <a:t>  </a:t>
            </a:r>
            <a:r>
              <a:rPr lang="en-US" dirty="0" err="1"/>
              <a:t>maddələrdən</a:t>
            </a:r>
            <a:r>
              <a:rPr lang="en-US" dirty="0"/>
              <a:t>  </a:t>
            </a:r>
            <a:r>
              <a:rPr lang="en-US" dirty="0" err="1"/>
              <a:t>biri</a:t>
            </a:r>
            <a:r>
              <a:rPr lang="en-US" dirty="0"/>
              <a:t>  </a:t>
            </a:r>
            <a:r>
              <a:rPr lang="en-US" dirty="0" err="1"/>
              <a:t>budur</a:t>
            </a:r>
            <a:r>
              <a:rPr lang="en-US" dirty="0"/>
              <a:t>:  “</a:t>
            </a:r>
            <a:r>
              <a:rPr lang="en-US" dirty="0" err="1"/>
              <a:t>tərəflər</a:t>
            </a:r>
            <a:r>
              <a:rPr lang="en-US" dirty="0"/>
              <a:t>  </a:t>
            </a:r>
            <a:r>
              <a:rPr lang="en-US" dirty="0" err="1"/>
              <a:t>öz</a:t>
            </a:r>
            <a:r>
              <a:rPr lang="en-US" dirty="0"/>
              <a:t> </a:t>
            </a:r>
            <a:r>
              <a:rPr lang="en-US" dirty="0" err="1"/>
              <a:t>öhdəliklərini</a:t>
            </a:r>
            <a:r>
              <a:rPr lang="en-US" dirty="0"/>
              <a:t>  </a:t>
            </a:r>
            <a:r>
              <a:rPr lang="en-US" dirty="0" err="1"/>
              <a:t>yerinə</a:t>
            </a:r>
            <a:r>
              <a:rPr lang="en-US" dirty="0"/>
              <a:t>  </a:t>
            </a:r>
            <a:r>
              <a:rPr lang="en-US" dirty="0" err="1"/>
              <a:t>yetirməli</a:t>
            </a:r>
            <a:r>
              <a:rPr lang="en-US" dirty="0"/>
              <a:t>  </a:t>
            </a:r>
            <a:r>
              <a:rPr lang="en-US" dirty="0" err="1"/>
              <a:t>və</a:t>
            </a:r>
            <a:r>
              <a:rPr lang="en-US" dirty="0"/>
              <a:t>  </a:t>
            </a:r>
            <a:r>
              <a:rPr lang="en-US" dirty="0" err="1"/>
              <a:t>yetirməsələr</a:t>
            </a:r>
            <a:r>
              <a:rPr lang="en-US" dirty="0"/>
              <a:t>  </a:t>
            </a:r>
            <a:r>
              <a:rPr lang="en-US" dirty="0" err="1"/>
              <a:t>məsuliyyət</a:t>
            </a:r>
            <a:r>
              <a:rPr lang="en-US" dirty="0"/>
              <a:t>  </a:t>
            </a:r>
            <a:r>
              <a:rPr lang="en-US" dirty="0" err="1"/>
              <a:t>daşıyırlar</a:t>
            </a:r>
            <a:r>
              <a:rPr lang="en-US" dirty="0"/>
              <a:t>”.    Bu </a:t>
            </a:r>
            <a:r>
              <a:rPr lang="en-US" dirty="0" err="1"/>
              <a:t>maddənin</a:t>
            </a:r>
            <a:r>
              <a:rPr lang="en-US" dirty="0"/>
              <a:t> nə </a:t>
            </a:r>
            <a:r>
              <a:rPr lang="en-US" dirty="0" err="1"/>
              <a:t>qədər</a:t>
            </a:r>
            <a:r>
              <a:rPr lang="en-US" dirty="0"/>
              <a:t> </a:t>
            </a:r>
            <a:r>
              <a:rPr lang="en-US" dirty="0" err="1"/>
              <a:t>səmərəli</a:t>
            </a:r>
            <a:r>
              <a:rPr lang="en-US" dirty="0"/>
              <a:t> </a:t>
            </a:r>
            <a:r>
              <a:rPr lang="en-US" dirty="0" err="1"/>
              <a:t>olması</a:t>
            </a:r>
            <a:r>
              <a:rPr lang="en-US" dirty="0"/>
              <a:t> </a:t>
            </a:r>
            <a:r>
              <a:rPr lang="en-US" dirty="0" err="1"/>
              <a:t>sual</a:t>
            </a:r>
            <a:r>
              <a:rPr lang="en-US" dirty="0"/>
              <a:t> </a:t>
            </a:r>
            <a:r>
              <a:rPr lang="en-US" dirty="0" err="1"/>
              <a:t>altdındadır</a:t>
            </a:r>
            <a:r>
              <a:rPr lang="en-US" dirty="0"/>
              <a:t>.  </a:t>
            </a:r>
            <a:r>
              <a:rPr lang="en-US" dirty="0" err="1"/>
              <a:t>Yaxşı</a:t>
            </a:r>
            <a:r>
              <a:rPr lang="en-US" dirty="0"/>
              <a:t> </a:t>
            </a:r>
            <a:r>
              <a:rPr lang="en-US" dirty="0" err="1"/>
              <a:t>olardı</a:t>
            </a:r>
            <a:r>
              <a:rPr lang="en-US" dirty="0"/>
              <a:t> müqavilədə </a:t>
            </a:r>
            <a:r>
              <a:rPr lang="en-US" dirty="0" err="1"/>
              <a:t>göstərilsin</a:t>
            </a:r>
            <a:r>
              <a:rPr lang="en-US" dirty="0"/>
              <a:t> ki, </a:t>
            </a:r>
            <a:r>
              <a:rPr lang="en-US" dirty="0" err="1"/>
              <a:t>tərəf</a:t>
            </a:r>
            <a:r>
              <a:rPr lang="en-US" dirty="0"/>
              <a:t> </a:t>
            </a:r>
            <a:r>
              <a:rPr lang="en-US" dirty="0" err="1"/>
              <a:t>konkret</a:t>
            </a:r>
            <a:r>
              <a:rPr lang="en-US" dirty="0"/>
              <a:t> </a:t>
            </a:r>
            <a:r>
              <a:rPr lang="en-US" dirty="0" err="1"/>
              <a:t>hansı</a:t>
            </a:r>
            <a:r>
              <a:rPr lang="en-US" dirty="0"/>
              <a:t> </a:t>
            </a:r>
            <a:r>
              <a:rPr lang="en-US" dirty="0" err="1"/>
              <a:t>öhdəliyi</a:t>
            </a:r>
            <a:r>
              <a:rPr lang="en-US" dirty="0"/>
              <a:t> </a:t>
            </a:r>
            <a:r>
              <a:rPr lang="en-US" dirty="0" err="1"/>
              <a:t>yerinə</a:t>
            </a:r>
            <a:r>
              <a:rPr lang="en-US" dirty="0"/>
              <a:t> </a:t>
            </a:r>
            <a:r>
              <a:rPr lang="en-US" dirty="0" err="1"/>
              <a:t>yetirsin</a:t>
            </a:r>
            <a:r>
              <a:rPr lang="en-US" dirty="0"/>
              <a:t> </a:t>
            </a:r>
            <a:r>
              <a:rPr lang="en-US" dirty="0" err="1"/>
              <a:t>və</a:t>
            </a:r>
            <a:r>
              <a:rPr lang="en-US" dirty="0"/>
              <a:t> </a:t>
            </a:r>
            <a:r>
              <a:rPr lang="en-US" dirty="0" err="1"/>
              <a:t>bu</a:t>
            </a:r>
            <a:r>
              <a:rPr lang="en-US" dirty="0"/>
              <a:t> </a:t>
            </a:r>
            <a:r>
              <a:rPr lang="en-US" dirty="0" err="1"/>
              <a:t>öhdəliyin</a:t>
            </a:r>
            <a:r>
              <a:rPr lang="en-US" dirty="0"/>
              <a:t> </a:t>
            </a:r>
            <a:r>
              <a:rPr lang="en-US" dirty="0" err="1"/>
              <a:t>yerinə</a:t>
            </a:r>
            <a:r>
              <a:rPr lang="en-US" dirty="0"/>
              <a:t> </a:t>
            </a:r>
            <a:r>
              <a:rPr lang="en-US" dirty="0" err="1"/>
              <a:t>yetirilməməsi</a:t>
            </a:r>
            <a:r>
              <a:rPr lang="en-US" dirty="0"/>
              <a:t>  </a:t>
            </a:r>
            <a:r>
              <a:rPr lang="en-US" dirty="0" err="1"/>
              <a:t>nəticəsində</a:t>
            </a:r>
            <a:r>
              <a:rPr lang="en-US" dirty="0"/>
              <a:t>  </a:t>
            </a:r>
            <a:r>
              <a:rPr lang="en-US" dirty="0" err="1"/>
              <a:t>konkret</a:t>
            </a:r>
            <a:r>
              <a:rPr lang="en-US" dirty="0"/>
              <a:t>  </a:t>
            </a:r>
            <a:r>
              <a:rPr lang="en-US" dirty="0" err="1"/>
              <a:t>hansı</a:t>
            </a:r>
            <a:r>
              <a:rPr lang="en-US" dirty="0"/>
              <a:t>  </a:t>
            </a:r>
            <a:r>
              <a:rPr lang="en-US" dirty="0" err="1"/>
              <a:t>hüquqi</a:t>
            </a:r>
            <a:r>
              <a:rPr lang="en-US" dirty="0"/>
              <a:t>  </a:t>
            </a:r>
            <a:r>
              <a:rPr lang="en-US" dirty="0" err="1"/>
              <a:t>nəticələr</a:t>
            </a:r>
            <a:r>
              <a:rPr lang="en-US" dirty="0"/>
              <a:t>  </a:t>
            </a:r>
            <a:r>
              <a:rPr lang="en-US" dirty="0" err="1"/>
              <a:t>əmələ</a:t>
            </a:r>
            <a:r>
              <a:rPr lang="en-US" dirty="0"/>
              <a:t>  </a:t>
            </a:r>
            <a:r>
              <a:rPr lang="en-US" dirty="0" err="1"/>
              <a:t>gəlir</a:t>
            </a:r>
            <a:r>
              <a:rPr lang="en-US" dirty="0"/>
              <a:t>.    </a:t>
            </a:r>
            <a:r>
              <a:rPr lang="en-US" dirty="0" err="1"/>
              <a:t>Bizim</a:t>
            </a:r>
            <a:r>
              <a:rPr lang="en-US" dirty="0"/>
              <a:t> </a:t>
            </a:r>
            <a:r>
              <a:rPr lang="en-US" dirty="0" err="1"/>
              <a:t>məsləhətimiz</a:t>
            </a:r>
            <a:r>
              <a:rPr lang="en-US" dirty="0"/>
              <a:t>  </a:t>
            </a:r>
            <a:r>
              <a:rPr lang="en-US" dirty="0" err="1"/>
              <a:t>budur</a:t>
            </a:r>
            <a:r>
              <a:rPr lang="en-US" dirty="0"/>
              <a:t>  ki,  </a:t>
            </a:r>
            <a:r>
              <a:rPr lang="en-US" dirty="0" err="1"/>
              <a:t>əgər</a:t>
            </a:r>
            <a:r>
              <a:rPr lang="en-US" dirty="0"/>
              <a:t>  </a:t>
            </a:r>
            <a:r>
              <a:rPr lang="en-US" dirty="0" err="1"/>
              <a:t>ayrıca</a:t>
            </a:r>
            <a:r>
              <a:rPr lang="en-US" dirty="0"/>
              <a:t>  </a:t>
            </a:r>
            <a:r>
              <a:rPr lang="en-US" dirty="0" err="1"/>
              <a:t>öhdəliklər</a:t>
            </a:r>
            <a:r>
              <a:rPr lang="en-US" dirty="0"/>
              <a:t>  </a:t>
            </a:r>
            <a:r>
              <a:rPr lang="en-US" dirty="0" err="1"/>
              <a:t>və</a:t>
            </a:r>
            <a:r>
              <a:rPr lang="en-US" dirty="0"/>
              <a:t>  </a:t>
            </a:r>
            <a:r>
              <a:rPr lang="en-US" dirty="0" err="1"/>
              <a:t>ya</a:t>
            </a:r>
            <a:r>
              <a:rPr lang="en-US" dirty="0"/>
              <a:t>  </a:t>
            </a:r>
            <a:r>
              <a:rPr lang="en-US" dirty="0" err="1"/>
              <a:t>hüquqlar</a:t>
            </a:r>
            <a:r>
              <a:rPr lang="en-US" dirty="0"/>
              <a:t>  </a:t>
            </a:r>
            <a:r>
              <a:rPr lang="en-US" dirty="0" err="1"/>
              <a:t>maddəsi</a:t>
            </a:r>
            <a:r>
              <a:rPr lang="en-US" dirty="0"/>
              <a:t>  </a:t>
            </a:r>
            <a:r>
              <a:rPr lang="en-US" dirty="0" err="1"/>
              <a:t>daxil</a:t>
            </a:r>
            <a:r>
              <a:rPr lang="en-US" dirty="0"/>
              <a:t> </a:t>
            </a:r>
            <a:r>
              <a:rPr lang="en-US" dirty="0" err="1"/>
              <a:t>edilirsə</a:t>
            </a:r>
            <a:r>
              <a:rPr lang="en-US" dirty="0"/>
              <a:t>,  </a:t>
            </a:r>
            <a:r>
              <a:rPr lang="en-US" dirty="0" err="1"/>
              <a:t>əvvəla</a:t>
            </a:r>
            <a:r>
              <a:rPr lang="en-US" dirty="0"/>
              <a:t>,  </a:t>
            </a:r>
            <a:r>
              <a:rPr lang="en-US" dirty="0" err="1"/>
              <a:t>burada</a:t>
            </a:r>
            <a:r>
              <a:rPr lang="en-US" dirty="0"/>
              <a:t>  </a:t>
            </a:r>
            <a:r>
              <a:rPr lang="en-US" dirty="0" err="1"/>
              <a:t>daha</a:t>
            </a:r>
            <a:r>
              <a:rPr lang="en-US" dirty="0"/>
              <a:t>  </a:t>
            </a:r>
            <a:r>
              <a:rPr lang="en-US" dirty="0" err="1"/>
              <a:t>çox</a:t>
            </a:r>
            <a:r>
              <a:rPr lang="en-US" dirty="0"/>
              <a:t>  </a:t>
            </a:r>
            <a:r>
              <a:rPr lang="en-US" dirty="0" err="1"/>
              <a:t>öhdəliklər</a:t>
            </a:r>
            <a:r>
              <a:rPr lang="en-US" dirty="0"/>
              <a:t>  </a:t>
            </a:r>
            <a:r>
              <a:rPr lang="en-US" dirty="0" err="1"/>
              <a:t>daxil</a:t>
            </a:r>
            <a:r>
              <a:rPr lang="en-US" dirty="0"/>
              <a:t>  </a:t>
            </a:r>
            <a:r>
              <a:rPr lang="en-US" dirty="0" err="1"/>
              <a:t>edilsin</a:t>
            </a:r>
            <a:r>
              <a:rPr lang="en-US" dirty="0"/>
              <a:t>  (</a:t>
            </a:r>
            <a:r>
              <a:rPr lang="en-US" dirty="0" err="1"/>
              <a:t>hüquqlar</a:t>
            </a:r>
            <a:r>
              <a:rPr lang="en-US" dirty="0"/>
              <a:t>  </a:t>
            </a:r>
            <a:r>
              <a:rPr lang="en-US" dirty="0" err="1"/>
              <a:t>deyil</a:t>
            </a:r>
            <a:r>
              <a:rPr lang="en-US" dirty="0"/>
              <a:t>),  </a:t>
            </a:r>
            <a:r>
              <a:rPr lang="en-US" dirty="0" err="1"/>
              <a:t>və</a:t>
            </a:r>
            <a:r>
              <a:rPr lang="en-US" dirty="0"/>
              <a:t> </a:t>
            </a:r>
            <a:r>
              <a:rPr lang="en-US" dirty="0" err="1"/>
              <a:t>öhdəliklər</a:t>
            </a:r>
            <a:r>
              <a:rPr lang="en-US" dirty="0"/>
              <a:t> </a:t>
            </a:r>
            <a:r>
              <a:rPr lang="en-US" dirty="0" err="1"/>
              <a:t>konkret</a:t>
            </a:r>
            <a:r>
              <a:rPr lang="en-US" dirty="0"/>
              <a:t> (</a:t>
            </a:r>
            <a:r>
              <a:rPr lang="en-US" dirty="0" err="1"/>
              <a:t>geniş</a:t>
            </a:r>
            <a:r>
              <a:rPr lang="en-US" dirty="0"/>
              <a:t> </a:t>
            </a:r>
            <a:r>
              <a:rPr lang="en-US" dirty="0" err="1"/>
              <a:t>və</a:t>
            </a:r>
            <a:r>
              <a:rPr lang="en-US" dirty="0"/>
              <a:t> </a:t>
            </a:r>
            <a:r>
              <a:rPr lang="en-US" dirty="0" err="1"/>
              <a:t>ya</a:t>
            </a:r>
            <a:r>
              <a:rPr lang="en-US" dirty="0"/>
              <a:t> </a:t>
            </a:r>
            <a:r>
              <a:rPr lang="en-US" dirty="0" err="1"/>
              <a:t>ümumi</a:t>
            </a:r>
            <a:r>
              <a:rPr lang="en-US" dirty="0"/>
              <a:t> </a:t>
            </a:r>
            <a:r>
              <a:rPr lang="en-US" dirty="0" err="1"/>
              <a:t>deyil</a:t>
            </a:r>
            <a:r>
              <a:rPr lang="en-US" dirty="0"/>
              <a:t>) </a:t>
            </a:r>
            <a:r>
              <a:rPr lang="en-US" dirty="0" err="1"/>
              <a:t>olsun</a:t>
            </a:r>
            <a:r>
              <a:rPr lang="en-US" dirty="0"/>
              <a:t>. </a:t>
            </a:r>
          </a:p>
        </p:txBody>
      </p:sp>
    </p:spTree>
    <p:extLst>
      <p:ext uri="{BB962C8B-B14F-4D97-AF65-F5344CB8AC3E}">
        <p14:creationId xmlns:p14="http://schemas.microsoft.com/office/powerpoint/2010/main" val="1760239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Bəyanatlar</a:t>
            </a:r>
            <a:r>
              <a:rPr lang="en-US" dirty="0"/>
              <a:t> </a:t>
            </a:r>
          </a:p>
        </p:txBody>
      </p:sp>
      <p:sp>
        <p:nvSpPr>
          <p:cNvPr id="3" name="Content Placeholder 2"/>
          <p:cNvSpPr>
            <a:spLocks noGrp="1"/>
          </p:cNvSpPr>
          <p:nvPr>
            <p:ph idx="1"/>
          </p:nvPr>
        </p:nvSpPr>
        <p:spPr>
          <a:xfrm>
            <a:off x="603682" y="2103119"/>
            <a:ext cx="10521518" cy="4271047"/>
          </a:xfrm>
        </p:spPr>
        <p:txBody>
          <a:bodyPr>
            <a:normAutofit fontScale="70000" lnSpcReduction="20000"/>
          </a:bodyPr>
          <a:lstStyle/>
          <a:p>
            <a:r>
              <a:rPr lang="en-US" dirty="0" err="1"/>
              <a:t>Müqavilənin</a:t>
            </a:r>
            <a:r>
              <a:rPr lang="en-US" dirty="0"/>
              <a:t>  “</a:t>
            </a:r>
            <a:r>
              <a:rPr lang="en-US" dirty="0" err="1"/>
              <a:t>bəyanat</a:t>
            </a:r>
            <a:r>
              <a:rPr lang="en-US" dirty="0"/>
              <a:t>”  </a:t>
            </a:r>
            <a:r>
              <a:rPr lang="en-US" dirty="0" err="1"/>
              <a:t>maddələri</a:t>
            </a:r>
            <a:r>
              <a:rPr lang="en-US" dirty="0"/>
              <a:t>  </a:t>
            </a:r>
            <a:r>
              <a:rPr lang="en-US" dirty="0" err="1"/>
              <a:t>tərəflər</a:t>
            </a:r>
            <a:r>
              <a:rPr lang="en-US" dirty="0"/>
              <a:t>  </a:t>
            </a:r>
            <a:r>
              <a:rPr lang="en-US" dirty="0" err="1"/>
              <a:t>arasında</a:t>
            </a:r>
            <a:r>
              <a:rPr lang="en-US" dirty="0"/>
              <a:t>  </a:t>
            </a:r>
            <a:r>
              <a:rPr lang="en-US" dirty="0" err="1"/>
              <a:t>müəyyən</a:t>
            </a:r>
            <a:r>
              <a:rPr lang="en-US" dirty="0"/>
              <a:t>  </a:t>
            </a:r>
            <a:r>
              <a:rPr lang="en-US" dirty="0" err="1"/>
              <a:t>razılaşmanı</a:t>
            </a:r>
            <a:r>
              <a:rPr lang="en-US" dirty="0"/>
              <a:t>  </a:t>
            </a:r>
            <a:r>
              <a:rPr lang="en-US" dirty="0" err="1"/>
              <a:t>bəyan</a:t>
            </a:r>
            <a:r>
              <a:rPr lang="en-US" dirty="0"/>
              <a:t>  </a:t>
            </a:r>
            <a:r>
              <a:rPr lang="en-US" dirty="0" err="1"/>
              <a:t>edir</a:t>
            </a:r>
            <a:r>
              <a:rPr lang="en-US" dirty="0"/>
              <a:t>.  Bu  </a:t>
            </a:r>
            <a:r>
              <a:rPr lang="en-US" dirty="0" err="1"/>
              <a:t>cür</a:t>
            </a:r>
            <a:r>
              <a:rPr lang="en-US" dirty="0"/>
              <a:t>  </a:t>
            </a:r>
            <a:r>
              <a:rPr lang="en-US" dirty="0" err="1"/>
              <a:t>maddə</a:t>
            </a:r>
            <a:r>
              <a:rPr lang="en-US" dirty="0"/>
              <a:t>  </a:t>
            </a:r>
            <a:r>
              <a:rPr lang="en-US" dirty="0" err="1"/>
              <a:t>özü-özülündə</a:t>
            </a:r>
            <a:r>
              <a:rPr lang="en-US" dirty="0"/>
              <a:t>  </a:t>
            </a:r>
            <a:r>
              <a:rPr lang="en-US" dirty="0" err="1"/>
              <a:t>hər</a:t>
            </a:r>
            <a:r>
              <a:rPr lang="en-US" dirty="0"/>
              <a:t>  </a:t>
            </a:r>
            <a:r>
              <a:rPr lang="en-US" dirty="0" err="1"/>
              <a:t>hansı</a:t>
            </a:r>
            <a:r>
              <a:rPr lang="en-US" dirty="0"/>
              <a:t>  </a:t>
            </a:r>
            <a:r>
              <a:rPr lang="en-US" dirty="0" err="1"/>
              <a:t>hərəkətin</a:t>
            </a:r>
            <a:r>
              <a:rPr lang="en-US" dirty="0"/>
              <a:t>  </a:t>
            </a:r>
            <a:r>
              <a:rPr lang="en-US" dirty="0" err="1"/>
              <a:t>və</a:t>
            </a:r>
            <a:r>
              <a:rPr lang="en-US" dirty="0"/>
              <a:t>  </a:t>
            </a:r>
            <a:r>
              <a:rPr lang="en-US" dirty="0" err="1"/>
              <a:t>ya</a:t>
            </a:r>
            <a:r>
              <a:rPr lang="en-US" dirty="0"/>
              <a:t>  </a:t>
            </a:r>
            <a:r>
              <a:rPr lang="en-US" dirty="0" err="1"/>
              <a:t>əməlin</a:t>
            </a:r>
            <a:r>
              <a:rPr lang="en-US" dirty="0"/>
              <a:t>  </a:t>
            </a:r>
            <a:r>
              <a:rPr lang="en-US" dirty="0" err="1"/>
              <a:t>yerinə</a:t>
            </a:r>
            <a:r>
              <a:rPr lang="en-US" dirty="0"/>
              <a:t>  </a:t>
            </a:r>
            <a:r>
              <a:rPr lang="en-US" dirty="0" err="1"/>
              <a:t>yetirilməsini</a:t>
            </a:r>
            <a:r>
              <a:rPr lang="en-US" dirty="0"/>
              <a:t> </a:t>
            </a:r>
            <a:r>
              <a:rPr lang="en-US" dirty="0" err="1"/>
              <a:t>nəzərdə</a:t>
            </a:r>
            <a:r>
              <a:rPr lang="en-US" dirty="0"/>
              <a:t> </a:t>
            </a:r>
            <a:r>
              <a:rPr lang="en-US" dirty="0" err="1"/>
              <a:t>tutmur</a:t>
            </a:r>
            <a:r>
              <a:rPr lang="en-US" dirty="0"/>
              <a:t>.   </a:t>
            </a:r>
          </a:p>
          <a:p>
            <a:r>
              <a:rPr lang="en-US" dirty="0" err="1"/>
              <a:t>Misal</a:t>
            </a:r>
            <a:r>
              <a:rPr lang="en-US" dirty="0"/>
              <a:t>:   </a:t>
            </a:r>
            <a:r>
              <a:rPr lang="en-US" dirty="0" err="1"/>
              <a:t>Malın</a:t>
            </a:r>
            <a:r>
              <a:rPr lang="en-US" dirty="0"/>
              <a:t>  </a:t>
            </a:r>
            <a:r>
              <a:rPr lang="en-US" dirty="0" err="1"/>
              <a:t>qiyməti</a:t>
            </a:r>
            <a:r>
              <a:rPr lang="en-US" dirty="0"/>
              <a:t>  100  </a:t>
            </a:r>
            <a:r>
              <a:rPr lang="en-US" dirty="0" err="1"/>
              <a:t>manatdır</a:t>
            </a:r>
            <a:r>
              <a:rPr lang="en-US" dirty="0"/>
              <a:t>,  </a:t>
            </a:r>
            <a:r>
              <a:rPr lang="en-US" dirty="0" err="1"/>
              <a:t>və</a:t>
            </a:r>
            <a:r>
              <a:rPr lang="en-US" dirty="0"/>
              <a:t>  </a:t>
            </a:r>
            <a:r>
              <a:rPr lang="en-US" dirty="0" err="1"/>
              <a:t>ya</a:t>
            </a:r>
            <a:r>
              <a:rPr lang="en-US" dirty="0"/>
              <a:t>  </a:t>
            </a:r>
            <a:r>
              <a:rPr lang="en-US" dirty="0" err="1"/>
              <a:t>Lisenziya</a:t>
            </a:r>
            <a:r>
              <a:rPr lang="en-US" dirty="0"/>
              <a:t>  </a:t>
            </a:r>
            <a:r>
              <a:rPr lang="en-US" dirty="0" err="1"/>
              <a:t>müqaviləsi</a:t>
            </a:r>
            <a:r>
              <a:rPr lang="en-US" dirty="0"/>
              <a:t>  </a:t>
            </a:r>
            <a:r>
              <a:rPr lang="en-US" dirty="0" err="1"/>
              <a:t>üzrə</a:t>
            </a:r>
            <a:r>
              <a:rPr lang="en-US" dirty="0"/>
              <a:t>  </a:t>
            </a:r>
            <a:r>
              <a:rPr lang="en-US" dirty="0" err="1"/>
              <a:t>royalti</a:t>
            </a:r>
            <a:r>
              <a:rPr lang="en-US" dirty="0"/>
              <a:t>  200 </a:t>
            </a:r>
            <a:r>
              <a:rPr lang="en-US" dirty="0" err="1"/>
              <a:t>manatdır</a:t>
            </a:r>
            <a:r>
              <a:rPr lang="en-US" dirty="0"/>
              <a:t>. </a:t>
            </a:r>
          </a:p>
          <a:p>
            <a:r>
              <a:rPr lang="en-US" dirty="0"/>
              <a:t>Bu </a:t>
            </a:r>
            <a:r>
              <a:rPr lang="en-US" dirty="0" err="1"/>
              <a:t>maddələr</a:t>
            </a:r>
            <a:r>
              <a:rPr lang="en-US" dirty="0"/>
              <a:t> </a:t>
            </a:r>
            <a:r>
              <a:rPr lang="en-US" dirty="0" err="1"/>
              <a:t>sadəcə</a:t>
            </a:r>
            <a:r>
              <a:rPr lang="en-US" dirty="0"/>
              <a:t> </a:t>
            </a:r>
            <a:r>
              <a:rPr lang="en-US" dirty="0" err="1"/>
              <a:t>malın</a:t>
            </a:r>
            <a:r>
              <a:rPr lang="en-US" dirty="0"/>
              <a:t> </a:t>
            </a:r>
            <a:r>
              <a:rPr lang="en-US" dirty="0" err="1"/>
              <a:t>və</a:t>
            </a:r>
            <a:r>
              <a:rPr lang="en-US" dirty="0"/>
              <a:t> </a:t>
            </a:r>
            <a:r>
              <a:rPr lang="en-US" dirty="0" err="1"/>
              <a:t>ya</a:t>
            </a:r>
            <a:r>
              <a:rPr lang="en-US" dirty="0"/>
              <a:t> </a:t>
            </a:r>
            <a:r>
              <a:rPr lang="en-US" dirty="0" err="1"/>
              <a:t>lisenziyanın</a:t>
            </a:r>
            <a:r>
              <a:rPr lang="en-US" dirty="0"/>
              <a:t> </a:t>
            </a:r>
            <a:r>
              <a:rPr lang="en-US" dirty="0" err="1"/>
              <a:t>qiymətini</a:t>
            </a:r>
            <a:r>
              <a:rPr lang="en-US" dirty="0"/>
              <a:t> </a:t>
            </a:r>
            <a:r>
              <a:rPr lang="en-US" dirty="0" err="1"/>
              <a:t>bəyan</a:t>
            </a:r>
            <a:r>
              <a:rPr lang="en-US" dirty="0"/>
              <a:t> </a:t>
            </a:r>
            <a:r>
              <a:rPr lang="en-US" dirty="0" err="1"/>
              <a:t>edir</a:t>
            </a:r>
            <a:r>
              <a:rPr lang="en-US" dirty="0"/>
              <a:t>. </a:t>
            </a:r>
            <a:r>
              <a:rPr lang="en-US" dirty="0" err="1"/>
              <a:t>Özü-özlüyündə</a:t>
            </a:r>
            <a:r>
              <a:rPr lang="en-US" dirty="0"/>
              <a:t> </a:t>
            </a:r>
            <a:r>
              <a:rPr lang="en-US" dirty="0" err="1"/>
              <a:t>bu</a:t>
            </a:r>
            <a:r>
              <a:rPr lang="en-US" dirty="0"/>
              <a:t> </a:t>
            </a:r>
            <a:r>
              <a:rPr lang="en-US" dirty="0" err="1"/>
              <a:t>maddələr</a:t>
            </a:r>
            <a:r>
              <a:rPr lang="en-US" dirty="0"/>
              <a:t>  </a:t>
            </a:r>
            <a:r>
              <a:rPr lang="en-US" dirty="0" err="1"/>
              <a:t>tərəfin</a:t>
            </a:r>
            <a:r>
              <a:rPr lang="en-US" dirty="0"/>
              <a:t>  </a:t>
            </a:r>
            <a:r>
              <a:rPr lang="en-US" dirty="0" err="1"/>
              <a:t>nəyisə</a:t>
            </a:r>
            <a:r>
              <a:rPr lang="en-US" dirty="0"/>
              <a:t>  </a:t>
            </a:r>
            <a:r>
              <a:rPr lang="en-US" dirty="0" err="1"/>
              <a:t>yerinə</a:t>
            </a:r>
            <a:r>
              <a:rPr lang="en-US" dirty="0"/>
              <a:t>  </a:t>
            </a:r>
            <a:r>
              <a:rPr lang="en-US" dirty="0" err="1"/>
              <a:t>yetirməsini</a:t>
            </a:r>
            <a:r>
              <a:rPr lang="en-US" dirty="0"/>
              <a:t>  </a:t>
            </a:r>
            <a:r>
              <a:rPr lang="en-US" dirty="0" err="1"/>
              <a:t>nəzərdə</a:t>
            </a:r>
            <a:r>
              <a:rPr lang="en-US" dirty="0"/>
              <a:t>  </a:t>
            </a:r>
            <a:r>
              <a:rPr lang="en-US" dirty="0" err="1"/>
              <a:t>tutmur</a:t>
            </a:r>
            <a:r>
              <a:rPr lang="en-US" dirty="0"/>
              <a:t>.    </a:t>
            </a:r>
            <a:r>
              <a:rPr lang="en-US" dirty="0" err="1"/>
              <a:t>Əlbəttə</a:t>
            </a:r>
            <a:r>
              <a:rPr lang="en-US" dirty="0"/>
              <a:t>  müqavilədə  </a:t>
            </a:r>
            <a:r>
              <a:rPr lang="en-US" dirty="0" err="1"/>
              <a:t>bu</a:t>
            </a:r>
            <a:r>
              <a:rPr lang="en-US" dirty="0"/>
              <a:t> </a:t>
            </a:r>
            <a:r>
              <a:rPr lang="en-US" dirty="0" err="1"/>
              <a:t>maddələrdən</a:t>
            </a:r>
            <a:r>
              <a:rPr lang="en-US" dirty="0"/>
              <a:t> </a:t>
            </a:r>
            <a:r>
              <a:rPr lang="en-US" dirty="0" err="1"/>
              <a:t>əlavə</a:t>
            </a:r>
            <a:r>
              <a:rPr lang="en-US" dirty="0"/>
              <a:t> </a:t>
            </a:r>
            <a:r>
              <a:rPr lang="en-US" dirty="0" err="1"/>
              <a:t>olaraq</a:t>
            </a:r>
            <a:r>
              <a:rPr lang="en-US" dirty="0"/>
              <a:t>, </a:t>
            </a:r>
            <a:r>
              <a:rPr lang="en-US" dirty="0" err="1"/>
              <a:t>misal</a:t>
            </a:r>
            <a:r>
              <a:rPr lang="en-US" dirty="0"/>
              <a:t> </a:t>
            </a:r>
            <a:r>
              <a:rPr lang="en-US" dirty="0" err="1"/>
              <a:t>üçün</a:t>
            </a:r>
            <a:r>
              <a:rPr lang="en-US" dirty="0"/>
              <a:t>, </a:t>
            </a:r>
            <a:r>
              <a:rPr lang="en-US" dirty="0" err="1"/>
              <a:t>alıcının</a:t>
            </a:r>
            <a:r>
              <a:rPr lang="en-US" dirty="0"/>
              <a:t> </a:t>
            </a:r>
            <a:r>
              <a:rPr lang="en-US" dirty="0" err="1"/>
              <a:t>malın</a:t>
            </a:r>
            <a:r>
              <a:rPr lang="en-US" dirty="0"/>
              <a:t> </a:t>
            </a:r>
            <a:r>
              <a:rPr lang="en-US" dirty="0" err="1"/>
              <a:t>qiymətini</a:t>
            </a:r>
            <a:r>
              <a:rPr lang="en-US" dirty="0"/>
              <a:t> </a:t>
            </a:r>
            <a:r>
              <a:rPr lang="en-US" dirty="0" err="1"/>
              <a:t>və</a:t>
            </a:r>
            <a:r>
              <a:rPr lang="en-US" dirty="0"/>
              <a:t> </a:t>
            </a:r>
            <a:r>
              <a:rPr lang="en-US" dirty="0" err="1"/>
              <a:t>ya</a:t>
            </a:r>
            <a:r>
              <a:rPr lang="en-US" dirty="0"/>
              <a:t> </a:t>
            </a:r>
            <a:r>
              <a:rPr lang="en-US" dirty="0" err="1"/>
              <a:t>lisenziya</a:t>
            </a:r>
            <a:r>
              <a:rPr lang="en-US" dirty="0"/>
              <a:t> </a:t>
            </a:r>
            <a:r>
              <a:rPr lang="en-US" dirty="0" err="1"/>
              <a:t>alanın</a:t>
            </a:r>
            <a:r>
              <a:rPr lang="en-US" dirty="0"/>
              <a:t> </a:t>
            </a:r>
            <a:r>
              <a:rPr lang="en-US" dirty="0" err="1"/>
              <a:t>royaltini</a:t>
            </a:r>
            <a:r>
              <a:rPr lang="en-US" dirty="0"/>
              <a:t> </a:t>
            </a:r>
            <a:r>
              <a:rPr lang="en-US" dirty="0" err="1"/>
              <a:t>ödəmək</a:t>
            </a:r>
            <a:r>
              <a:rPr lang="en-US" dirty="0"/>
              <a:t> </a:t>
            </a:r>
            <a:r>
              <a:rPr lang="en-US" dirty="0" err="1"/>
              <a:t>vəzifəsi</a:t>
            </a:r>
            <a:r>
              <a:rPr lang="en-US" dirty="0"/>
              <a:t> </a:t>
            </a:r>
            <a:r>
              <a:rPr lang="en-US" dirty="0" err="1"/>
              <a:t>nəzərdə</a:t>
            </a:r>
            <a:r>
              <a:rPr lang="en-US" dirty="0"/>
              <a:t> </a:t>
            </a:r>
            <a:r>
              <a:rPr lang="en-US" dirty="0" err="1"/>
              <a:t>tutulur</a:t>
            </a:r>
            <a:r>
              <a:rPr lang="en-US" dirty="0"/>
              <a:t> – </a:t>
            </a:r>
            <a:r>
              <a:rPr lang="en-US" dirty="0" err="1"/>
              <a:t>bunlar</a:t>
            </a:r>
            <a:r>
              <a:rPr lang="en-US" dirty="0"/>
              <a:t> </a:t>
            </a:r>
            <a:r>
              <a:rPr lang="en-US" dirty="0" err="1"/>
              <a:t>öhdəliklərə</a:t>
            </a:r>
            <a:r>
              <a:rPr lang="en-US" dirty="0"/>
              <a:t> </a:t>
            </a:r>
            <a:r>
              <a:rPr lang="en-US" dirty="0" err="1"/>
              <a:t>aiddir</a:t>
            </a:r>
            <a:r>
              <a:rPr lang="en-US" dirty="0"/>
              <a:t>.  </a:t>
            </a:r>
          </a:p>
          <a:p>
            <a:r>
              <a:rPr lang="en-US" dirty="0" err="1"/>
              <a:t>Bəzi</a:t>
            </a:r>
            <a:r>
              <a:rPr lang="en-US" dirty="0"/>
              <a:t>  </a:t>
            </a:r>
            <a:r>
              <a:rPr lang="en-US" dirty="0" err="1"/>
              <a:t>bəyanatlar</a:t>
            </a:r>
            <a:r>
              <a:rPr lang="en-US" dirty="0"/>
              <a:t>  </a:t>
            </a:r>
            <a:r>
              <a:rPr lang="en-US" dirty="0" err="1"/>
              <a:t>müqavilənin</a:t>
            </a:r>
            <a:r>
              <a:rPr lang="en-US" dirty="0"/>
              <a:t>  </a:t>
            </a:r>
            <a:r>
              <a:rPr lang="en-US" dirty="0" err="1"/>
              <a:t>mühüm</a:t>
            </a:r>
            <a:r>
              <a:rPr lang="en-US" dirty="0"/>
              <a:t>  </a:t>
            </a:r>
            <a:r>
              <a:rPr lang="en-US" dirty="0" err="1"/>
              <a:t>və</a:t>
            </a:r>
            <a:r>
              <a:rPr lang="en-US" dirty="0"/>
              <a:t>  </a:t>
            </a:r>
            <a:r>
              <a:rPr lang="en-US" dirty="0" err="1"/>
              <a:t>tərkib</a:t>
            </a:r>
            <a:r>
              <a:rPr lang="en-US" dirty="0"/>
              <a:t>  </a:t>
            </a:r>
            <a:r>
              <a:rPr lang="en-US" dirty="0" err="1"/>
              <a:t>hissəsini</a:t>
            </a:r>
            <a:r>
              <a:rPr lang="en-US" dirty="0"/>
              <a:t>  </a:t>
            </a:r>
            <a:r>
              <a:rPr lang="en-US" dirty="0" err="1"/>
              <a:t>təşkil</a:t>
            </a:r>
            <a:r>
              <a:rPr lang="en-US" dirty="0"/>
              <a:t>  </a:t>
            </a:r>
            <a:r>
              <a:rPr lang="en-US" dirty="0" err="1"/>
              <a:t>edir</a:t>
            </a:r>
            <a:r>
              <a:rPr lang="en-US" dirty="0"/>
              <a:t>  </a:t>
            </a:r>
            <a:r>
              <a:rPr lang="en-US" dirty="0" err="1"/>
              <a:t>və</a:t>
            </a:r>
            <a:r>
              <a:rPr lang="en-US" dirty="0"/>
              <a:t>  </a:t>
            </a:r>
            <a:r>
              <a:rPr lang="en-US" dirty="0" err="1"/>
              <a:t>onların</a:t>
            </a:r>
            <a:r>
              <a:rPr lang="en-US" dirty="0"/>
              <a:t> </a:t>
            </a:r>
            <a:r>
              <a:rPr lang="en-US" dirty="0" err="1"/>
              <a:t>izahına</a:t>
            </a:r>
            <a:r>
              <a:rPr lang="en-US" dirty="0"/>
              <a:t>  </a:t>
            </a:r>
            <a:r>
              <a:rPr lang="en-US" dirty="0" err="1"/>
              <a:t>ehtiyac</a:t>
            </a:r>
            <a:r>
              <a:rPr lang="en-US" dirty="0"/>
              <a:t>  </a:t>
            </a:r>
            <a:r>
              <a:rPr lang="en-US" dirty="0" err="1"/>
              <a:t>yoxdur</a:t>
            </a:r>
            <a:r>
              <a:rPr lang="en-US" dirty="0"/>
              <a:t>.    </a:t>
            </a:r>
            <a:r>
              <a:rPr lang="en-US" dirty="0" err="1"/>
              <a:t>Misal</a:t>
            </a:r>
            <a:r>
              <a:rPr lang="en-US" dirty="0"/>
              <a:t>  </a:t>
            </a:r>
            <a:r>
              <a:rPr lang="en-US" dirty="0" err="1"/>
              <a:t>üçün</a:t>
            </a:r>
            <a:r>
              <a:rPr lang="en-US" dirty="0"/>
              <a:t>,  </a:t>
            </a:r>
            <a:r>
              <a:rPr lang="en-US" dirty="0" err="1"/>
              <a:t>alqı-satqı</a:t>
            </a:r>
            <a:r>
              <a:rPr lang="en-US" dirty="0"/>
              <a:t>  </a:t>
            </a:r>
            <a:r>
              <a:rPr lang="en-US" dirty="0" err="1"/>
              <a:t>müqaviləsində</a:t>
            </a:r>
            <a:r>
              <a:rPr lang="en-US" dirty="0"/>
              <a:t>  </a:t>
            </a:r>
            <a:r>
              <a:rPr lang="en-US" dirty="0" err="1"/>
              <a:t>malın</a:t>
            </a:r>
            <a:r>
              <a:rPr lang="en-US" dirty="0"/>
              <a:t>  </a:t>
            </a:r>
            <a:r>
              <a:rPr lang="en-US" dirty="0" err="1"/>
              <a:t>dəyəri</a:t>
            </a:r>
            <a:r>
              <a:rPr lang="en-US" dirty="0"/>
              <a:t>  </a:t>
            </a:r>
            <a:r>
              <a:rPr lang="en-US" dirty="0" err="1"/>
              <a:t>barədə</a:t>
            </a:r>
            <a:r>
              <a:rPr lang="en-US" dirty="0"/>
              <a:t> </a:t>
            </a:r>
            <a:r>
              <a:rPr lang="en-US" dirty="0" err="1"/>
              <a:t>bəyanatın</a:t>
            </a:r>
            <a:r>
              <a:rPr lang="en-US" dirty="0"/>
              <a:t>  </a:t>
            </a:r>
            <a:r>
              <a:rPr lang="en-US" dirty="0" err="1"/>
              <a:t>hansı</a:t>
            </a:r>
            <a:r>
              <a:rPr lang="en-US" dirty="0"/>
              <a:t>  müqavilədə  </a:t>
            </a:r>
            <a:r>
              <a:rPr lang="en-US" dirty="0" err="1"/>
              <a:t>olması</a:t>
            </a:r>
            <a:r>
              <a:rPr lang="en-US" dirty="0"/>
              <a:t>  </a:t>
            </a:r>
            <a:r>
              <a:rPr lang="en-US" dirty="0" err="1"/>
              <a:t>səbəbi</a:t>
            </a:r>
            <a:r>
              <a:rPr lang="en-US" dirty="0"/>
              <a:t>  </a:t>
            </a:r>
            <a:r>
              <a:rPr lang="en-US" dirty="0" err="1"/>
              <a:t>aydındır</a:t>
            </a:r>
            <a:r>
              <a:rPr lang="en-US" dirty="0"/>
              <a:t>.    </a:t>
            </a:r>
            <a:r>
              <a:rPr lang="en-US" dirty="0" err="1"/>
              <a:t>Ancaq</a:t>
            </a:r>
            <a:r>
              <a:rPr lang="en-US" dirty="0"/>
              <a:t>  </a:t>
            </a:r>
            <a:r>
              <a:rPr lang="en-US" dirty="0" err="1"/>
              <a:t>bəyanatların</a:t>
            </a:r>
            <a:r>
              <a:rPr lang="en-US" dirty="0"/>
              <a:t>  </a:t>
            </a:r>
            <a:r>
              <a:rPr lang="en-US" dirty="0" err="1"/>
              <a:t>fərqli</a:t>
            </a:r>
            <a:r>
              <a:rPr lang="en-US" dirty="0"/>
              <a:t> </a:t>
            </a:r>
            <a:r>
              <a:rPr lang="en-US" dirty="0" err="1"/>
              <a:t>formaları</a:t>
            </a:r>
            <a:r>
              <a:rPr lang="en-US" dirty="0"/>
              <a:t> </a:t>
            </a:r>
            <a:r>
              <a:rPr lang="en-US" dirty="0" err="1"/>
              <a:t>vardır</a:t>
            </a:r>
            <a:r>
              <a:rPr lang="en-US" dirty="0"/>
              <a:t> </a:t>
            </a:r>
            <a:r>
              <a:rPr lang="en-US" dirty="0" err="1"/>
              <a:t>və</a:t>
            </a:r>
            <a:r>
              <a:rPr lang="en-US" dirty="0"/>
              <a:t> </a:t>
            </a:r>
            <a:r>
              <a:rPr lang="en-US" dirty="0" err="1"/>
              <a:t>onlar</a:t>
            </a:r>
            <a:r>
              <a:rPr lang="en-US" dirty="0"/>
              <a:t> </a:t>
            </a:r>
            <a:r>
              <a:rPr lang="en-US" dirty="0" err="1"/>
              <a:t>digər</a:t>
            </a:r>
            <a:r>
              <a:rPr lang="en-US" dirty="0"/>
              <a:t> </a:t>
            </a:r>
            <a:r>
              <a:rPr lang="en-US" dirty="0" err="1"/>
              <a:t>mühüm</a:t>
            </a:r>
            <a:r>
              <a:rPr lang="en-US" dirty="0"/>
              <a:t> </a:t>
            </a:r>
            <a:r>
              <a:rPr lang="en-US" dirty="0" err="1"/>
              <a:t>funksiyaları</a:t>
            </a:r>
            <a:r>
              <a:rPr lang="en-US" dirty="0"/>
              <a:t> </a:t>
            </a:r>
            <a:r>
              <a:rPr lang="en-US" dirty="0" err="1"/>
              <a:t>yerinə</a:t>
            </a:r>
            <a:r>
              <a:rPr lang="en-US" dirty="0"/>
              <a:t> </a:t>
            </a:r>
            <a:r>
              <a:rPr lang="en-US" dirty="0" err="1"/>
              <a:t>yetirə</a:t>
            </a:r>
            <a:r>
              <a:rPr lang="en-US" dirty="0"/>
              <a:t> </a:t>
            </a:r>
            <a:r>
              <a:rPr lang="en-US" dirty="0" err="1"/>
              <a:t>bilərlər</a:t>
            </a:r>
            <a:r>
              <a:rPr lang="en-US" dirty="0"/>
              <a:t>.  </a:t>
            </a:r>
            <a:r>
              <a:rPr lang="en-US" dirty="0" err="1"/>
              <a:t>İnvestisiya</a:t>
            </a:r>
            <a:r>
              <a:rPr lang="en-US" dirty="0"/>
              <a:t> </a:t>
            </a:r>
            <a:r>
              <a:rPr lang="en-US" dirty="0" err="1"/>
              <a:t>müqaviləsində</a:t>
            </a:r>
            <a:r>
              <a:rPr lang="en-US" dirty="0"/>
              <a:t>  </a:t>
            </a:r>
            <a:r>
              <a:rPr lang="en-US" dirty="0" err="1"/>
              <a:t>bu</a:t>
            </a:r>
            <a:r>
              <a:rPr lang="en-US" dirty="0"/>
              <a:t>  </a:t>
            </a:r>
            <a:r>
              <a:rPr lang="en-US" dirty="0" err="1"/>
              <a:t>misala</a:t>
            </a:r>
            <a:r>
              <a:rPr lang="en-US" dirty="0"/>
              <a:t>  </a:t>
            </a:r>
            <a:r>
              <a:rPr lang="en-US" dirty="0" err="1"/>
              <a:t>nəzər</a:t>
            </a:r>
            <a:r>
              <a:rPr lang="en-US" dirty="0"/>
              <a:t>  </a:t>
            </a:r>
            <a:r>
              <a:rPr lang="en-US" dirty="0" err="1"/>
              <a:t>yetirin</a:t>
            </a:r>
            <a:r>
              <a:rPr lang="en-US" dirty="0"/>
              <a:t>.    </a:t>
            </a:r>
            <a:r>
              <a:rPr lang="en-US" dirty="0" err="1"/>
              <a:t>Burada</a:t>
            </a:r>
            <a:r>
              <a:rPr lang="en-US" dirty="0"/>
              <a:t>  “</a:t>
            </a:r>
            <a:r>
              <a:rPr lang="en-US" dirty="0" err="1"/>
              <a:t>Şirkət</a:t>
            </a:r>
            <a:r>
              <a:rPr lang="en-US" dirty="0"/>
              <a:t>”  </a:t>
            </a:r>
            <a:r>
              <a:rPr lang="en-US" dirty="0" err="1"/>
              <a:t>investisiyanı</a:t>
            </a:r>
            <a:r>
              <a:rPr lang="en-US" dirty="0"/>
              <a:t>  </a:t>
            </a:r>
            <a:r>
              <a:rPr lang="en-US" dirty="0" err="1"/>
              <a:t>alan</a:t>
            </a:r>
            <a:r>
              <a:rPr lang="en-US" dirty="0"/>
              <a:t>  </a:t>
            </a:r>
            <a:r>
              <a:rPr lang="en-US" dirty="0" err="1"/>
              <a:t>hüquqi</a:t>
            </a:r>
            <a:r>
              <a:rPr lang="en-US" dirty="0"/>
              <a:t> </a:t>
            </a:r>
            <a:r>
              <a:rPr lang="en-US" dirty="0" err="1"/>
              <a:t>şəxsdir</a:t>
            </a:r>
            <a:r>
              <a:rPr lang="en-US" dirty="0"/>
              <a:t>,  “İnvestor”  </a:t>
            </a:r>
            <a:r>
              <a:rPr lang="en-US" dirty="0" err="1"/>
              <a:t>investisiyanı</a:t>
            </a:r>
            <a:r>
              <a:rPr lang="en-US" dirty="0"/>
              <a:t>  </a:t>
            </a:r>
            <a:r>
              <a:rPr lang="en-US" dirty="0" err="1"/>
              <a:t>yatıran</a:t>
            </a:r>
            <a:r>
              <a:rPr lang="en-US" dirty="0"/>
              <a:t>  </a:t>
            </a:r>
            <a:r>
              <a:rPr lang="en-US" dirty="0" err="1"/>
              <a:t>şəxs</a:t>
            </a:r>
            <a:r>
              <a:rPr lang="en-US" dirty="0"/>
              <a:t>  </a:t>
            </a:r>
            <a:r>
              <a:rPr lang="en-US" dirty="0" err="1"/>
              <a:t>və</a:t>
            </a:r>
            <a:r>
              <a:rPr lang="en-US" dirty="0"/>
              <a:t>  “</a:t>
            </a:r>
            <a:r>
              <a:rPr lang="en-US" dirty="0" err="1"/>
              <a:t>İştirakçılar</a:t>
            </a:r>
            <a:r>
              <a:rPr lang="en-US" dirty="0"/>
              <a:t>”  </a:t>
            </a:r>
            <a:r>
              <a:rPr lang="en-US" dirty="0" err="1"/>
              <a:t>Şirkətin</a:t>
            </a:r>
            <a:r>
              <a:rPr lang="en-US" dirty="0"/>
              <a:t>  </a:t>
            </a:r>
            <a:r>
              <a:rPr lang="en-US" dirty="0" err="1"/>
              <a:t>mövcud</a:t>
            </a:r>
            <a:r>
              <a:rPr lang="en-US" dirty="0"/>
              <a:t> </a:t>
            </a:r>
            <a:r>
              <a:rPr lang="en-US" dirty="0" err="1"/>
              <a:t>iştirakçılarıdırlar</a:t>
            </a:r>
            <a:r>
              <a:rPr lang="en-US" dirty="0"/>
              <a:t> – </a:t>
            </a:r>
            <a:r>
              <a:rPr lang="en-US" dirty="0" err="1"/>
              <a:t>yəni</a:t>
            </a:r>
            <a:r>
              <a:rPr lang="en-US" dirty="0"/>
              <a:t> </a:t>
            </a:r>
            <a:r>
              <a:rPr lang="en-US" dirty="0" err="1"/>
              <a:t>İnvestorla</a:t>
            </a:r>
            <a:r>
              <a:rPr lang="en-US" dirty="0"/>
              <a:t> </a:t>
            </a:r>
            <a:r>
              <a:rPr lang="en-US" dirty="0" err="1"/>
              <a:t>birgə</a:t>
            </a:r>
            <a:r>
              <a:rPr lang="en-US" dirty="0"/>
              <a:t> </a:t>
            </a:r>
            <a:r>
              <a:rPr lang="en-US" dirty="0" err="1"/>
              <a:t>fəaliyyəti</a:t>
            </a:r>
            <a:r>
              <a:rPr lang="en-US" dirty="0"/>
              <a:t> </a:t>
            </a:r>
            <a:r>
              <a:rPr lang="en-US" dirty="0" err="1"/>
              <a:t>həyata</a:t>
            </a:r>
            <a:r>
              <a:rPr lang="en-US" dirty="0"/>
              <a:t> </a:t>
            </a:r>
            <a:r>
              <a:rPr lang="en-US" dirty="0" err="1"/>
              <a:t>keçirəcək</a:t>
            </a:r>
            <a:r>
              <a:rPr lang="en-US" dirty="0"/>
              <a:t> </a:t>
            </a:r>
            <a:r>
              <a:rPr lang="en-US" dirty="0" err="1"/>
              <a:t>şəxslər</a:t>
            </a:r>
            <a:r>
              <a:rPr lang="en-US" dirty="0"/>
              <a:t>. </a:t>
            </a:r>
          </a:p>
          <a:p>
            <a:r>
              <a:rPr lang="en-US" dirty="0" err="1"/>
              <a:t>Misal</a:t>
            </a:r>
            <a:r>
              <a:rPr lang="en-US" dirty="0"/>
              <a:t>:   </a:t>
            </a:r>
            <a:r>
              <a:rPr lang="en-US" dirty="0" err="1"/>
              <a:t>Tərəflər</a:t>
            </a:r>
            <a:r>
              <a:rPr lang="en-US" dirty="0"/>
              <a:t>  </a:t>
            </a:r>
            <a:r>
              <a:rPr lang="en-US" dirty="0" err="1"/>
              <a:t>anlayır</a:t>
            </a:r>
            <a:r>
              <a:rPr lang="en-US" dirty="0"/>
              <a:t>  </a:t>
            </a:r>
            <a:r>
              <a:rPr lang="en-US" dirty="0" err="1"/>
              <a:t>və</a:t>
            </a:r>
            <a:r>
              <a:rPr lang="en-US" dirty="0"/>
              <a:t>  </a:t>
            </a:r>
            <a:r>
              <a:rPr lang="en-US" dirty="0" err="1"/>
              <a:t>bəyan</a:t>
            </a:r>
            <a:r>
              <a:rPr lang="en-US" dirty="0"/>
              <a:t>  </a:t>
            </a:r>
            <a:r>
              <a:rPr lang="en-US" dirty="0" err="1"/>
              <a:t>edirlər</a:t>
            </a:r>
            <a:r>
              <a:rPr lang="en-US" dirty="0"/>
              <a:t>  ki,  İnvestor  </a:t>
            </a:r>
            <a:r>
              <a:rPr lang="en-US" dirty="0" err="1"/>
              <a:t>bu</a:t>
            </a:r>
            <a:r>
              <a:rPr lang="en-US" dirty="0"/>
              <a:t>  </a:t>
            </a:r>
            <a:r>
              <a:rPr lang="en-US" dirty="0" err="1"/>
              <a:t>Müqaviləni</a:t>
            </a:r>
            <a:r>
              <a:rPr lang="en-US" dirty="0"/>
              <a:t>  </a:t>
            </a:r>
            <a:r>
              <a:rPr lang="en-US" dirty="0" err="1"/>
              <a:t>birgə</a:t>
            </a:r>
            <a:r>
              <a:rPr lang="en-US" dirty="0"/>
              <a:t> </a:t>
            </a:r>
            <a:r>
              <a:rPr lang="en-US" dirty="0" err="1"/>
              <a:t>fəaliyyətin</a:t>
            </a:r>
            <a:r>
              <a:rPr lang="en-US" dirty="0"/>
              <a:t>  </a:t>
            </a:r>
            <a:r>
              <a:rPr lang="en-US" dirty="0" err="1"/>
              <a:t>ən</a:t>
            </a:r>
            <a:r>
              <a:rPr lang="en-US" dirty="0"/>
              <a:t>  </a:t>
            </a:r>
            <a:r>
              <a:rPr lang="en-US" dirty="0" err="1"/>
              <a:t>azından</a:t>
            </a:r>
            <a:r>
              <a:rPr lang="en-US" dirty="0"/>
              <a:t>  10  il  </a:t>
            </a:r>
            <a:r>
              <a:rPr lang="en-US" dirty="0" err="1"/>
              <a:t>davam</a:t>
            </a:r>
            <a:r>
              <a:rPr lang="en-US" dirty="0"/>
              <a:t>  </a:t>
            </a:r>
            <a:r>
              <a:rPr lang="en-US" dirty="0" err="1"/>
              <a:t>edəcəyinə</a:t>
            </a:r>
            <a:r>
              <a:rPr lang="en-US" dirty="0"/>
              <a:t>  </a:t>
            </a:r>
            <a:r>
              <a:rPr lang="en-US" dirty="0" err="1"/>
              <a:t>əsaslanaraq</a:t>
            </a:r>
            <a:r>
              <a:rPr lang="en-US" dirty="0"/>
              <a:t>  </a:t>
            </a:r>
            <a:r>
              <a:rPr lang="en-US" dirty="0" err="1"/>
              <a:t>imzalamış</a:t>
            </a:r>
            <a:r>
              <a:rPr lang="en-US" dirty="0"/>
              <a:t>  </a:t>
            </a:r>
            <a:r>
              <a:rPr lang="en-US" dirty="0" err="1"/>
              <a:t>və</a:t>
            </a:r>
            <a:r>
              <a:rPr lang="en-US" dirty="0"/>
              <a:t> </a:t>
            </a:r>
            <a:r>
              <a:rPr lang="en-US" dirty="0" err="1"/>
              <a:t>Şirkətə</a:t>
            </a:r>
            <a:r>
              <a:rPr lang="en-US" dirty="0"/>
              <a:t> </a:t>
            </a:r>
            <a:r>
              <a:rPr lang="en-US" dirty="0" err="1"/>
              <a:t>investisiyanı</a:t>
            </a:r>
            <a:r>
              <a:rPr lang="en-US" dirty="0"/>
              <a:t> </a:t>
            </a:r>
            <a:r>
              <a:rPr lang="en-US" dirty="0" err="1"/>
              <a:t>qoymağı</a:t>
            </a:r>
            <a:r>
              <a:rPr lang="en-US" dirty="0"/>
              <a:t> </a:t>
            </a:r>
            <a:r>
              <a:rPr lang="en-US" dirty="0" err="1"/>
              <a:t>öhdəsinə</a:t>
            </a:r>
            <a:r>
              <a:rPr lang="en-US" dirty="0"/>
              <a:t> </a:t>
            </a:r>
            <a:r>
              <a:rPr lang="en-US" dirty="0" err="1"/>
              <a:t>götürmüşdür</a:t>
            </a:r>
            <a:r>
              <a:rPr lang="en-US" dirty="0"/>
              <a:t>.  Əgər </a:t>
            </a:r>
            <a:r>
              <a:rPr lang="en-US" dirty="0" err="1"/>
              <a:t>bu</a:t>
            </a:r>
            <a:r>
              <a:rPr lang="en-US" dirty="0"/>
              <a:t> </a:t>
            </a:r>
            <a:r>
              <a:rPr lang="en-US" dirty="0" err="1"/>
              <a:t>Müqavilə</a:t>
            </a:r>
            <a:r>
              <a:rPr lang="en-US" dirty="0"/>
              <a:t> 10 </a:t>
            </a:r>
            <a:r>
              <a:rPr lang="en-US" dirty="0" err="1"/>
              <a:t>ildən</a:t>
            </a:r>
            <a:r>
              <a:rPr lang="en-US" dirty="0"/>
              <a:t>  </a:t>
            </a:r>
            <a:r>
              <a:rPr lang="en-US" dirty="0" err="1"/>
              <a:t>az</a:t>
            </a:r>
            <a:r>
              <a:rPr lang="en-US" dirty="0"/>
              <a:t>  </a:t>
            </a:r>
            <a:r>
              <a:rPr lang="en-US" dirty="0" err="1"/>
              <a:t>müddətdən</a:t>
            </a:r>
            <a:r>
              <a:rPr lang="en-US" dirty="0"/>
              <a:t>  </a:t>
            </a:r>
            <a:r>
              <a:rPr lang="en-US" dirty="0" err="1"/>
              <a:t>ərzində</a:t>
            </a:r>
            <a:r>
              <a:rPr lang="en-US" dirty="0"/>
              <a:t>,  </a:t>
            </a:r>
            <a:r>
              <a:rPr lang="en-US" dirty="0" err="1"/>
              <a:t>İnvestorun</a:t>
            </a:r>
            <a:r>
              <a:rPr lang="en-US" dirty="0"/>
              <a:t>  </a:t>
            </a:r>
            <a:r>
              <a:rPr lang="en-US" dirty="0" err="1"/>
              <a:t>günahı</a:t>
            </a:r>
            <a:r>
              <a:rPr lang="en-US" dirty="0"/>
              <a:t>  </a:t>
            </a:r>
            <a:r>
              <a:rPr lang="en-US" dirty="0" err="1"/>
              <a:t>üzündən</a:t>
            </a:r>
            <a:r>
              <a:rPr lang="en-US" dirty="0"/>
              <a:t>  </a:t>
            </a:r>
            <a:r>
              <a:rPr lang="en-US" dirty="0" err="1"/>
              <a:t>ləğv</a:t>
            </a:r>
            <a:r>
              <a:rPr lang="en-US" dirty="0"/>
              <a:t>  </a:t>
            </a:r>
            <a:r>
              <a:rPr lang="en-US" dirty="0" err="1"/>
              <a:t>olunma</a:t>
            </a:r>
            <a:r>
              <a:rPr lang="en-US" dirty="0"/>
              <a:t> </a:t>
            </a:r>
            <a:r>
              <a:rPr lang="en-US" dirty="0" err="1"/>
              <a:t>halları</a:t>
            </a:r>
            <a:r>
              <a:rPr lang="en-US" dirty="0"/>
              <a:t>  </a:t>
            </a:r>
            <a:r>
              <a:rPr lang="en-US" dirty="0" err="1"/>
              <a:t>istisna</a:t>
            </a:r>
            <a:r>
              <a:rPr lang="en-US" dirty="0"/>
              <a:t>  </a:t>
            </a:r>
            <a:r>
              <a:rPr lang="en-US" dirty="0" err="1"/>
              <a:t>olmaqla</a:t>
            </a:r>
            <a:r>
              <a:rPr lang="en-US" dirty="0"/>
              <a:t>,  </a:t>
            </a:r>
            <a:r>
              <a:rPr lang="en-US" dirty="0" err="1"/>
              <a:t>hər</a:t>
            </a:r>
            <a:r>
              <a:rPr lang="en-US" dirty="0"/>
              <a:t>  </a:t>
            </a:r>
            <a:r>
              <a:rPr lang="en-US" dirty="0" err="1"/>
              <a:t>hansı</a:t>
            </a:r>
            <a:r>
              <a:rPr lang="en-US" dirty="0"/>
              <a:t>  </a:t>
            </a:r>
            <a:r>
              <a:rPr lang="en-US" dirty="0" err="1"/>
              <a:t>səbəbdən</a:t>
            </a:r>
            <a:r>
              <a:rPr lang="en-US" dirty="0"/>
              <a:t>  </a:t>
            </a:r>
            <a:r>
              <a:rPr lang="en-US" dirty="0" err="1"/>
              <a:t>ləğv</a:t>
            </a:r>
            <a:r>
              <a:rPr lang="en-US" dirty="0"/>
              <a:t>  </a:t>
            </a:r>
            <a:r>
              <a:rPr lang="en-US" dirty="0" err="1"/>
              <a:t>olunarsa</a:t>
            </a:r>
            <a:r>
              <a:rPr lang="en-US" dirty="0"/>
              <a:t>  </a:t>
            </a:r>
            <a:r>
              <a:rPr lang="en-US" dirty="0" err="1"/>
              <a:t>İnvestorun</a:t>
            </a:r>
            <a:r>
              <a:rPr lang="en-US" dirty="0"/>
              <a:t> </a:t>
            </a:r>
            <a:r>
              <a:rPr lang="en-US" dirty="0" err="1"/>
              <a:t>Şirkətdən</a:t>
            </a:r>
            <a:r>
              <a:rPr lang="en-US" dirty="0"/>
              <a:t>  </a:t>
            </a:r>
            <a:r>
              <a:rPr lang="en-US" dirty="0" err="1"/>
              <a:t>və</a:t>
            </a:r>
            <a:r>
              <a:rPr lang="en-US" dirty="0"/>
              <a:t>  </a:t>
            </a:r>
            <a:r>
              <a:rPr lang="en-US" dirty="0" err="1"/>
              <a:t>İştirakçılardan</a:t>
            </a:r>
            <a:r>
              <a:rPr lang="en-US" dirty="0"/>
              <a:t>  10/000  manat  </a:t>
            </a:r>
            <a:r>
              <a:rPr lang="en-US" dirty="0" err="1"/>
              <a:t>məbləğində</a:t>
            </a:r>
            <a:r>
              <a:rPr lang="en-US" dirty="0"/>
              <a:t>  </a:t>
            </a:r>
            <a:r>
              <a:rPr lang="en-US" dirty="0" err="1"/>
              <a:t>ləğv</a:t>
            </a:r>
            <a:r>
              <a:rPr lang="en-US" dirty="0"/>
              <a:t>  </a:t>
            </a:r>
            <a:r>
              <a:rPr lang="en-US" dirty="0" err="1"/>
              <a:t>etmə</a:t>
            </a:r>
            <a:r>
              <a:rPr lang="en-US" dirty="0"/>
              <a:t>  </a:t>
            </a:r>
            <a:r>
              <a:rPr lang="en-US" dirty="0" err="1"/>
              <a:t>haqqını</a:t>
            </a:r>
            <a:r>
              <a:rPr lang="en-US" dirty="0"/>
              <a:t> </a:t>
            </a:r>
            <a:r>
              <a:rPr lang="en-US" dirty="0" err="1"/>
              <a:t>tələb</a:t>
            </a:r>
            <a:r>
              <a:rPr lang="en-US" dirty="0"/>
              <a:t> </a:t>
            </a:r>
            <a:r>
              <a:rPr lang="en-US" dirty="0" err="1"/>
              <a:t>etmək</a:t>
            </a:r>
            <a:r>
              <a:rPr lang="en-US" dirty="0"/>
              <a:t> </a:t>
            </a:r>
            <a:r>
              <a:rPr lang="en-US" dirty="0" err="1"/>
              <a:t>hüququ</a:t>
            </a:r>
            <a:r>
              <a:rPr lang="en-US" dirty="0"/>
              <a:t> </a:t>
            </a:r>
            <a:r>
              <a:rPr lang="en-US" dirty="0" err="1"/>
              <a:t>olacaqdır</a:t>
            </a:r>
            <a:r>
              <a:rPr lang="en-US" dirty="0"/>
              <a:t>. </a:t>
            </a:r>
          </a:p>
          <a:p>
            <a:r>
              <a:rPr lang="en-US" dirty="0"/>
              <a:t>Bu </a:t>
            </a:r>
            <a:r>
              <a:rPr lang="en-US" dirty="0" err="1"/>
              <a:t>misalda</a:t>
            </a:r>
            <a:r>
              <a:rPr lang="en-US" dirty="0"/>
              <a:t> </a:t>
            </a:r>
            <a:r>
              <a:rPr lang="en-US" dirty="0" err="1"/>
              <a:t>birinci</a:t>
            </a:r>
            <a:r>
              <a:rPr lang="en-US" dirty="0"/>
              <a:t> </a:t>
            </a:r>
            <a:r>
              <a:rPr lang="en-US" dirty="0" err="1"/>
              <a:t>cümlə</a:t>
            </a:r>
            <a:r>
              <a:rPr lang="en-US" dirty="0"/>
              <a:t> </a:t>
            </a:r>
            <a:r>
              <a:rPr lang="en-US" dirty="0" err="1"/>
              <a:t>bəyanatdır</a:t>
            </a:r>
            <a:r>
              <a:rPr lang="en-US" dirty="0"/>
              <a:t>.   </a:t>
            </a:r>
            <a:r>
              <a:rPr lang="en-US" dirty="0" err="1"/>
              <a:t>İkinci</a:t>
            </a:r>
            <a:r>
              <a:rPr lang="en-US" dirty="0"/>
              <a:t> </a:t>
            </a:r>
            <a:r>
              <a:rPr lang="en-US" dirty="0" err="1"/>
              <a:t>cümlə</a:t>
            </a:r>
            <a:r>
              <a:rPr lang="en-US" dirty="0"/>
              <a:t> </a:t>
            </a:r>
            <a:r>
              <a:rPr lang="en-US" dirty="0" err="1"/>
              <a:t>İnvestorun</a:t>
            </a:r>
            <a:r>
              <a:rPr lang="en-US" dirty="0"/>
              <a:t> “</a:t>
            </a:r>
            <a:r>
              <a:rPr lang="en-US" dirty="0" err="1"/>
              <a:t>ləğv</a:t>
            </a:r>
            <a:r>
              <a:rPr lang="en-US" dirty="0"/>
              <a:t> </a:t>
            </a:r>
            <a:r>
              <a:rPr lang="en-US" dirty="0" err="1"/>
              <a:t>etmə</a:t>
            </a:r>
            <a:r>
              <a:rPr lang="en-US" dirty="0"/>
              <a:t> </a:t>
            </a:r>
            <a:r>
              <a:rPr lang="en-US" dirty="0" err="1"/>
              <a:t>haqqı”nı</a:t>
            </a:r>
            <a:r>
              <a:rPr lang="en-US" dirty="0"/>
              <a:t> </a:t>
            </a:r>
            <a:r>
              <a:rPr lang="en-US" dirty="0" err="1"/>
              <a:t>tələb</a:t>
            </a:r>
            <a:r>
              <a:rPr lang="en-US" dirty="0"/>
              <a:t> </a:t>
            </a:r>
            <a:r>
              <a:rPr lang="en-US" dirty="0" err="1"/>
              <a:t>etmək</a:t>
            </a:r>
            <a:r>
              <a:rPr lang="en-US" dirty="0"/>
              <a:t> </a:t>
            </a:r>
            <a:r>
              <a:rPr lang="en-US" dirty="0" err="1"/>
              <a:t>hüququnu</a:t>
            </a:r>
            <a:r>
              <a:rPr lang="en-US" dirty="0"/>
              <a:t> </a:t>
            </a:r>
            <a:r>
              <a:rPr lang="en-US" dirty="0" err="1"/>
              <a:t>nəzərdə</a:t>
            </a:r>
            <a:r>
              <a:rPr lang="en-US" dirty="0"/>
              <a:t> </a:t>
            </a:r>
            <a:r>
              <a:rPr lang="en-US" dirty="0" err="1"/>
              <a:t>tutur</a:t>
            </a:r>
            <a:r>
              <a:rPr lang="en-US" dirty="0"/>
              <a:t>.  </a:t>
            </a:r>
            <a:r>
              <a:rPr lang="en-US" dirty="0" err="1"/>
              <a:t>Birinci</a:t>
            </a:r>
            <a:r>
              <a:rPr lang="en-US" dirty="0"/>
              <a:t> </a:t>
            </a:r>
            <a:r>
              <a:rPr lang="en-US" dirty="0" err="1"/>
              <a:t>cümlə</a:t>
            </a:r>
            <a:r>
              <a:rPr lang="en-US" dirty="0"/>
              <a:t> </a:t>
            </a:r>
            <a:r>
              <a:rPr lang="en-US" dirty="0" err="1"/>
              <a:t>olmasa</a:t>
            </a:r>
            <a:r>
              <a:rPr lang="en-US" dirty="0"/>
              <a:t> da </a:t>
            </a:r>
            <a:r>
              <a:rPr lang="en-US" dirty="0" err="1"/>
              <a:t>ikinci</a:t>
            </a:r>
            <a:r>
              <a:rPr lang="en-US" dirty="0"/>
              <a:t> </a:t>
            </a:r>
            <a:r>
              <a:rPr lang="en-US" dirty="0" err="1"/>
              <a:t>cümlə</a:t>
            </a:r>
            <a:r>
              <a:rPr lang="en-US" dirty="0"/>
              <a:t> </a:t>
            </a:r>
            <a:r>
              <a:rPr lang="en-US" dirty="0" err="1"/>
              <a:t>əsasında</a:t>
            </a:r>
            <a:r>
              <a:rPr lang="en-US" dirty="0"/>
              <a:t> İnvestor </a:t>
            </a:r>
            <a:r>
              <a:rPr lang="en-US" dirty="0" err="1"/>
              <a:t>ləğv</a:t>
            </a:r>
            <a:r>
              <a:rPr lang="en-US" dirty="0"/>
              <a:t> </a:t>
            </a:r>
            <a:r>
              <a:rPr lang="en-US" dirty="0" err="1"/>
              <a:t>etmə</a:t>
            </a:r>
            <a:r>
              <a:rPr lang="en-US" dirty="0"/>
              <a:t> </a:t>
            </a:r>
            <a:r>
              <a:rPr lang="en-US" dirty="0" err="1"/>
              <a:t>haqqını</a:t>
            </a:r>
            <a:r>
              <a:rPr lang="en-US" dirty="0"/>
              <a:t> </a:t>
            </a:r>
            <a:r>
              <a:rPr lang="en-US" dirty="0" err="1"/>
              <a:t>tələb</a:t>
            </a:r>
            <a:r>
              <a:rPr lang="en-US" dirty="0"/>
              <a:t> </a:t>
            </a:r>
            <a:r>
              <a:rPr lang="en-US" dirty="0" err="1"/>
              <a:t>edə</a:t>
            </a:r>
            <a:r>
              <a:rPr lang="en-US" dirty="0"/>
              <a:t> </a:t>
            </a:r>
            <a:r>
              <a:rPr lang="en-US" dirty="0" err="1"/>
              <a:t>bilər</a:t>
            </a:r>
            <a:r>
              <a:rPr lang="en-US" dirty="0"/>
              <a:t>.  </a:t>
            </a:r>
            <a:r>
              <a:rPr lang="en-US" dirty="0" err="1"/>
              <a:t>Ancaq</a:t>
            </a:r>
            <a:r>
              <a:rPr lang="en-US" dirty="0"/>
              <a:t> </a:t>
            </a:r>
            <a:r>
              <a:rPr lang="en-US" dirty="0" err="1"/>
              <a:t>ləğv</a:t>
            </a:r>
            <a:r>
              <a:rPr lang="en-US" dirty="0"/>
              <a:t> </a:t>
            </a:r>
            <a:r>
              <a:rPr lang="en-US" dirty="0" err="1"/>
              <a:t>etmə</a:t>
            </a:r>
            <a:r>
              <a:rPr lang="en-US" dirty="0"/>
              <a:t> </a:t>
            </a:r>
            <a:r>
              <a:rPr lang="en-US" dirty="0" err="1"/>
              <a:t>haqqı</a:t>
            </a:r>
            <a:r>
              <a:rPr lang="en-US" dirty="0"/>
              <a:t>, </a:t>
            </a:r>
            <a:r>
              <a:rPr lang="en-US" dirty="0" err="1"/>
              <a:t>xüsusən</a:t>
            </a:r>
            <a:r>
              <a:rPr lang="en-US" dirty="0"/>
              <a:t> </a:t>
            </a:r>
            <a:r>
              <a:rPr lang="en-US" dirty="0" err="1"/>
              <a:t>də</a:t>
            </a:r>
            <a:r>
              <a:rPr lang="en-US" dirty="0"/>
              <a:t> </a:t>
            </a:r>
            <a:r>
              <a:rPr lang="en-US" dirty="0" err="1"/>
              <a:t>onun</a:t>
            </a:r>
            <a:r>
              <a:rPr lang="en-US" dirty="0"/>
              <a:t> </a:t>
            </a:r>
            <a:r>
              <a:rPr lang="en-US" dirty="0" err="1"/>
              <a:t>məbləği</a:t>
            </a:r>
            <a:r>
              <a:rPr lang="en-US" dirty="0"/>
              <a:t> </a:t>
            </a:r>
            <a:r>
              <a:rPr lang="en-US" dirty="0" err="1"/>
              <a:t>çox</a:t>
            </a:r>
            <a:r>
              <a:rPr lang="en-US" dirty="0"/>
              <a:t> </a:t>
            </a:r>
            <a:r>
              <a:rPr lang="en-US" dirty="0" err="1"/>
              <a:t>böyük</a:t>
            </a:r>
            <a:r>
              <a:rPr lang="en-US" dirty="0"/>
              <a:t> </a:t>
            </a:r>
            <a:r>
              <a:rPr lang="en-US" dirty="0" err="1"/>
              <a:t>olan</a:t>
            </a:r>
            <a:r>
              <a:rPr lang="en-US" dirty="0"/>
              <a:t> </a:t>
            </a:r>
            <a:r>
              <a:rPr lang="en-US" dirty="0" err="1"/>
              <a:t>yerdə</a:t>
            </a:r>
            <a:r>
              <a:rPr lang="en-US" dirty="0"/>
              <a:t>, </a:t>
            </a:r>
            <a:r>
              <a:rPr lang="en-US" dirty="0" err="1"/>
              <a:t>bir</a:t>
            </a:r>
            <a:r>
              <a:rPr lang="en-US" dirty="0"/>
              <a:t> </a:t>
            </a:r>
            <a:r>
              <a:rPr lang="en-US" dirty="0" err="1"/>
              <a:t>qədər</a:t>
            </a:r>
            <a:r>
              <a:rPr lang="en-US" dirty="0"/>
              <a:t> </a:t>
            </a:r>
            <a:r>
              <a:rPr lang="en-US" dirty="0" err="1"/>
              <a:t>qeyri-adi</a:t>
            </a:r>
            <a:r>
              <a:rPr lang="en-US" dirty="0"/>
              <a:t> </a:t>
            </a:r>
            <a:r>
              <a:rPr lang="en-US" dirty="0" err="1"/>
              <a:t>görünür</a:t>
            </a:r>
            <a:r>
              <a:rPr lang="en-US" dirty="0"/>
              <a:t>.  Ona </a:t>
            </a:r>
            <a:r>
              <a:rPr lang="en-US" dirty="0" err="1"/>
              <a:t>görə</a:t>
            </a:r>
            <a:r>
              <a:rPr lang="en-US" dirty="0"/>
              <a:t> </a:t>
            </a:r>
            <a:r>
              <a:rPr lang="en-US" dirty="0" err="1"/>
              <a:t>də</a:t>
            </a:r>
            <a:r>
              <a:rPr lang="en-US" dirty="0"/>
              <a:t> </a:t>
            </a:r>
            <a:r>
              <a:rPr lang="en-US" dirty="0" err="1"/>
              <a:t>Şirkət</a:t>
            </a:r>
            <a:r>
              <a:rPr lang="en-US" dirty="0"/>
              <a:t> </a:t>
            </a:r>
            <a:r>
              <a:rPr lang="en-US" dirty="0" err="1"/>
              <a:t>və</a:t>
            </a:r>
            <a:r>
              <a:rPr lang="en-US" dirty="0"/>
              <a:t> </a:t>
            </a:r>
            <a:r>
              <a:rPr lang="en-US" dirty="0" err="1"/>
              <a:t>İştirakçılar</a:t>
            </a:r>
            <a:r>
              <a:rPr lang="en-US" dirty="0"/>
              <a:t> </a:t>
            </a:r>
            <a:r>
              <a:rPr lang="en-US" dirty="0" err="1"/>
              <a:t>fərqli</a:t>
            </a:r>
            <a:r>
              <a:rPr lang="en-US" dirty="0"/>
              <a:t> </a:t>
            </a:r>
            <a:r>
              <a:rPr lang="en-US" dirty="0" err="1"/>
              <a:t>nəzəriyyələrdən</a:t>
            </a:r>
            <a:r>
              <a:rPr lang="en-US" dirty="0"/>
              <a:t>  </a:t>
            </a:r>
            <a:r>
              <a:rPr lang="en-US" dirty="0" err="1"/>
              <a:t>istifadə</a:t>
            </a:r>
            <a:r>
              <a:rPr lang="en-US" dirty="0"/>
              <a:t>  </a:t>
            </a:r>
            <a:r>
              <a:rPr lang="en-US" dirty="0" err="1"/>
              <a:t>edərək</a:t>
            </a:r>
            <a:r>
              <a:rPr lang="en-US" dirty="0"/>
              <a:t>  </a:t>
            </a:r>
            <a:r>
              <a:rPr lang="en-US" dirty="0" err="1"/>
              <a:t>ləğv</a:t>
            </a:r>
            <a:r>
              <a:rPr lang="en-US" dirty="0"/>
              <a:t>  </a:t>
            </a:r>
            <a:r>
              <a:rPr lang="en-US" dirty="0" err="1"/>
              <a:t>etmə</a:t>
            </a:r>
            <a:r>
              <a:rPr lang="en-US" dirty="0"/>
              <a:t>  </a:t>
            </a:r>
            <a:r>
              <a:rPr lang="en-US" dirty="0" err="1"/>
              <a:t>haqqını</a:t>
            </a:r>
            <a:r>
              <a:rPr lang="en-US" dirty="0"/>
              <a:t>  </a:t>
            </a:r>
            <a:r>
              <a:rPr lang="en-US" dirty="0" err="1"/>
              <a:t>mübahisələndirə</a:t>
            </a:r>
            <a:r>
              <a:rPr lang="en-US" dirty="0"/>
              <a:t>  </a:t>
            </a:r>
            <a:r>
              <a:rPr lang="en-US" dirty="0" err="1"/>
              <a:t>bilərlər</a:t>
            </a:r>
            <a:r>
              <a:rPr lang="en-US" dirty="0"/>
              <a:t>.    </a:t>
            </a:r>
            <a:r>
              <a:rPr lang="en-US" dirty="0" err="1"/>
              <a:t>Ancaq</a:t>
            </a:r>
            <a:r>
              <a:rPr lang="en-US" dirty="0"/>
              <a:t> </a:t>
            </a:r>
            <a:r>
              <a:rPr lang="en-US" dirty="0" err="1"/>
              <a:t>birinci</a:t>
            </a:r>
            <a:r>
              <a:rPr lang="en-US" dirty="0"/>
              <a:t>  </a:t>
            </a:r>
            <a:r>
              <a:rPr lang="en-US" dirty="0" err="1"/>
              <a:t>cümlə</a:t>
            </a:r>
            <a:r>
              <a:rPr lang="en-US" dirty="0"/>
              <a:t>  </a:t>
            </a:r>
            <a:r>
              <a:rPr lang="en-US" dirty="0" err="1"/>
              <a:t>həm</a:t>
            </a:r>
            <a:r>
              <a:rPr lang="en-US" dirty="0"/>
              <a:t>  </a:t>
            </a:r>
            <a:r>
              <a:rPr lang="en-US" dirty="0" err="1"/>
              <a:t>ləğv</a:t>
            </a:r>
            <a:r>
              <a:rPr lang="en-US" dirty="0"/>
              <a:t>  </a:t>
            </a:r>
            <a:r>
              <a:rPr lang="en-US" dirty="0" err="1"/>
              <a:t>etmə</a:t>
            </a:r>
            <a:r>
              <a:rPr lang="en-US" dirty="0"/>
              <a:t>  </a:t>
            </a:r>
            <a:r>
              <a:rPr lang="en-US" dirty="0" err="1"/>
              <a:t>haqqını</a:t>
            </a:r>
            <a:r>
              <a:rPr lang="en-US" dirty="0"/>
              <a:t>  </a:t>
            </a:r>
            <a:r>
              <a:rPr lang="en-US" dirty="0" err="1"/>
              <a:t>izah</a:t>
            </a:r>
            <a:r>
              <a:rPr lang="en-US" dirty="0"/>
              <a:t>  </a:t>
            </a:r>
            <a:r>
              <a:rPr lang="en-US" dirty="0" err="1"/>
              <a:t>edir</a:t>
            </a:r>
            <a:r>
              <a:rPr lang="en-US" dirty="0"/>
              <a:t>,  </a:t>
            </a:r>
            <a:r>
              <a:rPr lang="en-US" dirty="0" err="1"/>
              <a:t>həm</a:t>
            </a:r>
            <a:r>
              <a:rPr lang="en-US" dirty="0"/>
              <a:t>  </a:t>
            </a:r>
            <a:r>
              <a:rPr lang="en-US" dirty="0" err="1"/>
              <a:t>də</a:t>
            </a:r>
            <a:r>
              <a:rPr lang="en-US" dirty="0"/>
              <a:t>  </a:t>
            </a:r>
            <a:r>
              <a:rPr lang="en-US" dirty="0" err="1"/>
              <a:t>tərəfin</a:t>
            </a:r>
            <a:r>
              <a:rPr lang="en-US" dirty="0"/>
              <a:t>  buna  </a:t>
            </a:r>
            <a:r>
              <a:rPr lang="en-US" dirty="0" err="1"/>
              <a:t>açıqca</a:t>
            </a:r>
            <a:r>
              <a:rPr lang="en-US" dirty="0"/>
              <a:t>  razı </a:t>
            </a:r>
            <a:r>
              <a:rPr lang="en-US" dirty="0" err="1"/>
              <a:t>olduğunu</a:t>
            </a:r>
            <a:r>
              <a:rPr lang="en-US" dirty="0"/>
              <a:t>  </a:t>
            </a:r>
            <a:r>
              <a:rPr lang="en-US" dirty="0" err="1"/>
              <a:t>və</a:t>
            </a:r>
            <a:r>
              <a:rPr lang="en-US" dirty="0"/>
              <a:t>  </a:t>
            </a:r>
            <a:r>
              <a:rPr lang="en-US" dirty="0" err="1"/>
              <a:t>onu</a:t>
            </a:r>
            <a:r>
              <a:rPr lang="en-US" dirty="0"/>
              <a:t>  </a:t>
            </a:r>
            <a:r>
              <a:rPr lang="en-US" dirty="0" err="1"/>
              <a:t>anladığını</a:t>
            </a:r>
            <a:r>
              <a:rPr lang="en-US" dirty="0"/>
              <a:t>  </a:t>
            </a:r>
            <a:r>
              <a:rPr lang="en-US" dirty="0" err="1"/>
              <a:t>təsdiq</a:t>
            </a:r>
            <a:r>
              <a:rPr lang="en-US" dirty="0"/>
              <a:t>  </a:t>
            </a:r>
            <a:r>
              <a:rPr lang="en-US" dirty="0" err="1"/>
              <a:t>edir</a:t>
            </a:r>
            <a:r>
              <a:rPr lang="en-US" dirty="0"/>
              <a:t>.    Bu  da  </a:t>
            </a:r>
            <a:r>
              <a:rPr lang="en-US" dirty="0" err="1"/>
              <a:t>öz</a:t>
            </a:r>
            <a:r>
              <a:rPr lang="en-US" dirty="0"/>
              <a:t>  </a:t>
            </a:r>
            <a:r>
              <a:rPr lang="en-US" dirty="0" err="1"/>
              <a:t>növbəsində</a:t>
            </a:r>
            <a:r>
              <a:rPr lang="en-US" dirty="0"/>
              <a:t>  </a:t>
            </a:r>
            <a:r>
              <a:rPr lang="en-US" dirty="0" err="1"/>
              <a:t>digər</a:t>
            </a:r>
            <a:r>
              <a:rPr lang="en-US" dirty="0"/>
              <a:t>  tərəflərin  </a:t>
            </a:r>
            <a:r>
              <a:rPr lang="en-US" dirty="0" err="1"/>
              <a:t>ləğv</a:t>
            </a:r>
            <a:r>
              <a:rPr lang="en-US" dirty="0"/>
              <a:t> </a:t>
            </a:r>
            <a:r>
              <a:rPr lang="en-US" dirty="0" err="1"/>
              <a:t>etmə</a:t>
            </a:r>
            <a:r>
              <a:rPr lang="en-US" dirty="0"/>
              <a:t> </a:t>
            </a:r>
            <a:r>
              <a:rPr lang="en-US" dirty="0" err="1"/>
              <a:t>haqqını</a:t>
            </a:r>
            <a:r>
              <a:rPr lang="en-US" dirty="0"/>
              <a:t> </a:t>
            </a:r>
            <a:r>
              <a:rPr lang="en-US" dirty="0" err="1"/>
              <a:t>mübahisələndirmək</a:t>
            </a:r>
            <a:r>
              <a:rPr lang="en-US" dirty="0"/>
              <a:t> </a:t>
            </a:r>
            <a:r>
              <a:rPr lang="en-US" dirty="0" err="1"/>
              <a:t>işini</a:t>
            </a:r>
            <a:r>
              <a:rPr lang="en-US" dirty="0"/>
              <a:t> </a:t>
            </a:r>
            <a:r>
              <a:rPr lang="en-US" dirty="0" err="1"/>
              <a:t>daha</a:t>
            </a:r>
            <a:r>
              <a:rPr lang="en-US" dirty="0"/>
              <a:t> </a:t>
            </a:r>
            <a:r>
              <a:rPr lang="en-US" dirty="0" err="1"/>
              <a:t>çətin</a:t>
            </a:r>
            <a:r>
              <a:rPr lang="en-US" dirty="0"/>
              <a:t> </a:t>
            </a:r>
            <a:r>
              <a:rPr lang="en-US" dirty="0" err="1"/>
              <a:t>edir</a:t>
            </a:r>
            <a:r>
              <a:rPr lang="en-US" dirty="0"/>
              <a:t>. </a:t>
            </a:r>
          </a:p>
        </p:txBody>
      </p:sp>
    </p:spTree>
    <p:extLst>
      <p:ext uri="{BB962C8B-B14F-4D97-AF65-F5344CB8AC3E}">
        <p14:creationId xmlns:p14="http://schemas.microsoft.com/office/powerpoint/2010/main" val="897020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Ümumi</a:t>
            </a:r>
            <a:r>
              <a:rPr lang="en-US" dirty="0"/>
              <a:t> </a:t>
            </a:r>
            <a:r>
              <a:rPr lang="en-US" dirty="0" err="1"/>
              <a:t>Prinsiplər</a:t>
            </a:r>
            <a:r>
              <a:rPr lang="en-US" dirty="0"/>
              <a:t> </a:t>
            </a:r>
          </a:p>
        </p:txBody>
      </p:sp>
      <p:sp>
        <p:nvSpPr>
          <p:cNvPr id="3" name="Content Placeholder 2"/>
          <p:cNvSpPr>
            <a:spLocks noGrp="1"/>
          </p:cNvSpPr>
          <p:nvPr>
            <p:ph idx="1"/>
          </p:nvPr>
        </p:nvSpPr>
        <p:spPr>
          <a:xfrm>
            <a:off x="749300" y="1828800"/>
            <a:ext cx="10680700" cy="4673600"/>
          </a:xfrm>
        </p:spPr>
        <p:txBody>
          <a:bodyPr>
            <a:normAutofit fontScale="92500" lnSpcReduction="10000"/>
          </a:bodyPr>
          <a:lstStyle/>
          <a:p>
            <a:r>
              <a:rPr lang="en-US" dirty="0" err="1"/>
              <a:t>Hər</a:t>
            </a:r>
            <a:r>
              <a:rPr lang="en-US" dirty="0"/>
              <a:t>  </a:t>
            </a:r>
            <a:r>
              <a:rPr lang="en-US" dirty="0" err="1"/>
              <a:t>hansı</a:t>
            </a:r>
            <a:r>
              <a:rPr lang="en-US" dirty="0"/>
              <a:t>  </a:t>
            </a:r>
            <a:r>
              <a:rPr lang="en-US" dirty="0" err="1"/>
              <a:t>müqaviləni</a:t>
            </a:r>
            <a:r>
              <a:rPr lang="en-US" dirty="0"/>
              <a:t>  </a:t>
            </a:r>
            <a:r>
              <a:rPr lang="en-US" dirty="0" err="1"/>
              <a:t>yazarkən</a:t>
            </a:r>
            <a:r>
              <a:rPr lang="en-US" dirty="0"/>
              <a:t>  </a:t>
            </a:r>
            <a:r>
              <a:rPr lang="en-US" dirty="0" err="1"/>
              <a:t>əqdin</a:t>
            </a:r>
            <a:r>
              <a:rPr lang="en-US" dirty="0"/>
              <a:t>  </a:t>
            </a:r>
            <a:r>
              <a:rPr lang="en-US" dirty="0" err="1"/>
              <a:t>mahiyyətini</a:t>
            </a:r>
            <a:r>
              <a:rPr lang="en-US" dirty="0"/>
              <a:t>  </a:t>
            </a:r>
            <a:r>
              <a:rPr lang="en-US" dirty="0" err="1"/>
              <a:t>və</a:t>
            </a:r>
            <a:r>
              <a:rPr lang="en-US" dirty="0"/>
              <a:t>  </a:t>
            </a:r>
            <a:r>
              <a:rPr lang="en-US" dirty="0" err="1"/>
              <a:t>iqtisadi</a:t>
            </a:r>
            <a:r>
              <a:rPr lang="en-US" dirty="0"/>
              <a:t>,  </a:t>
            </a:r>
            <a:r>
              <a:rPr lang="en-US" dirty="0" err="1"/>
              <a:t>maliyyə</a:t>
            </a:r>
            <a:r>
              <a:rPr lang="en-US" dirty="0"/>
              <a:t>  </a:t>
            </a:r>
            <a:r>
              <a:rPr lang="en-US" dirty="0" err="1"/>
              <a:t>və</a:t>
            </a:r>
            <a:r>
              <a:rPr lang="en-US" dirty="0"/>
              <a:t>  </a:t>
            </a:r>
            <a:r>
              <a:rPr lang="en-US" dirty="0" err="1"/>
              <a:t>texniki</a:t>
            </a:r>
            <a:r>
              <a:rPr lang="en-US" dirty="0"/>
              <a:t> </a:t>
            </a:r>
            <a:r>
              <a:rPr lang="en-US" dirty="0" err="1"/>
              <a:t>əsaslarını</a:t>
            </a:r>
            <a:r>
              <a:rPr lang="en-US" dirty="0"/>
              <a:t>  </a:t>
            </a:r>
            <a:r>
              <a:rPr lang="en-US" dirty="0" err="1"/>
              <a:t>anlamaq</a:t>
            </a:r>
            <a:r>
              <a:rPr lang="en-US" dirty="0"/>
              <a:t>  </a:t>
            </a:r>
            <a:r>
              <a:rPr lang="en-US" dirty="0" err="1"/>
              <a:t>zəruridir</a:t>
            </a:r>
            <a:r>
              <a:rPr lang="en-US" dirty="0"/>
              <a:t>.    </a:t>
            </a:r>
            <a:r>
              <a:rPr lang="en-US" dirty="0" err="1"/>
              <a:t>Hüquqşünas</a:t>
            </a:r>
            <a:r>
              <a:rPr lang="en-US" dirty="0"/>
              <a:t>  </a:t>
            </a:r>
            <a:r>
              <a:rPr lang="en-US" dirty="0" err="1"/>
              <a:t>müştərini</a:t>
            </a:r>
            <a:r>
              <a:rPr lang="en-US" dirty="0"/>
              <a:t>  </a:t>
            </a:r>
            <a:r>
              <a:rPr lang="en-US" dirty="0" err="1"/>
              <a:t>təmsil</a:t>
            </a:r>
            <a:r>
              <a:rPr lang="en-US" dirty="0"/>
              <a:t>  </a:t>
            </a:r>
            <a:r>
              <a:rPr lang="en-US" dirty="0" err="1"/>
              <a:t>edir</a:t>
            </a:r>
            <a:r>
              <a:rPr lang="en-US" dirty="0"/>
              <a:t>  </a:t>
            </a:r>
            <a:r>
              <a:rPr lang="en-US" dirty="0" err="1"/>
              <a:t>və</a:t>
            </a:r>
            <a:r>
              <a:rPr lang="en-US" dirty="0"/>
              <a:t>  </a:t>
            </a:r>
            <a:r>
              <a:rPr lang="en-US" dirty="0" err="1"/>
              <a:t>müqaviləni</a:t>
            </a:r>
            <a:r>
              <a:rPr lang="en-US" dirty="0"/>
              <a:t> </a:t>
            </a:r>
            <a:r>
              <a:rPr lang="en-US" dirty="0" err="1"/>
              <a:t>yazarkən</a:t>
            </a:r>
            <a:r>
              <a:rPr lang="en-US" dirty="0"/>
              <a:t> </a:t>
            </a:r>
            <a:r>
              <a:rPr lang="en-US" dirty="0" err="1"/>
              <a:t>və</a:t>
            </a:r>
            <a:r>
              <a:rPr lang="en-US" dirty="0"/>
              <a:t> </a:t>
            </a:r>
            <a:r>
              <a:rPr lang="en-US" dirty="0" err="1"/>
              <a:t>ya</a:t>
            </a:r>
            <a:r>
              <a:rPr lang="en-US" dirty="0"/>
              <a:t> </a:t>
            </a:r>
            <a:r>
              <a:rPr lang="en-US" dirty="0" err="1"/>
              <a:t>ona</a:t>
            </a:r>
            <a:r>
              <a:rPr lang="en-US" dirty="0"/>
              <a:t> </a:t>
            </a:r>
            <a:r>
              <a:rPr lang="en-US" dirty="0" err="1"/>
              <a:t>hər</a:t>
            </a:r>
            <a:r>
              <a:rPr lang="en-US" dirty="0"/>
              <a:t> </a:t>
            </a:r>
            <a:r>
              <a:rPr lang="en-US" dirty="0" err="1"/>
              <a:t>hansı</a:t>
            </a:r>
            <a:r>
              <a:rPr lang="en-US" dirty="0"/>
              <a:t> </a:t>
            </a:r>
            <a:r>
              <a:rPr lang="en-US" dirty="0" err="1"/>
              <a:t>dəyişikliklər</a:t>
            </a:r>
            <a:r>
              <a:rPr lang="en-US" dirty="0"/>
              <a:t> </a:t>
            </a:r>
            <a:r>
              <a:rPr lang="en-US" dirty="0" err="1"/>
              <a:t>və</a:t>
            </a:r>
            <a:r>
              <a:rPr lang="en-US" dirty="0"/>
              <a:t> </a:t>
            </a:r>
            <a:r>
              <a:rPr lang="en-US" dirty="0" err="1"/>
              <a:t>əlavələr</a:t>
            </a:r>
            <a:r>
              <a:rPr lang="en-US" dirty="0"/>
              <a:t> </a:t>
            </a:r>
            <a:r>
              <a:rPr lang="en-US" dirty="0" err="1"/>
              <a:t>edərkən</a:t>
            </a:r>
            <a:r>
              <a:rPr lang="en-US" dirty="0"/>
              <a:t> </a:t>
            </a:r>
            <a:r>
              <a:rPr lang="en-US" dirty="0" err="1"/>
              <a:t>müştərinin</a:t>
            </a:r>
            <a:r>
              <a:rPr lang="en-US" dirty="0"/>
              <a:t> </a:t>
            </a:r>
            <a:r>
              <a:rPr lang="en-US" dirty="0" err="1"/>
              <a:t>maraqlarını</a:t>
            </a:r>
            <a:r>
              <a:rPr lang="en-US" dirty="0"/>
              <a:t> </a:t>
            </a:r>
            <a:r>
              <a:rPr lang="en-US" dirty="0" err="1"/>
              <a:t>əsas</a:t>
            </a:r>
            <a:r>
              <a:rPr lang="en-US" dirty="0"/>
              <a:t> </a:t>
            </a:r>
            <a:r>
              <a:rPr lang="en-US" dirty="0" err="1"/>
              <a:t>tutmalıdır</a:t>
            </a:r>
            <a:r>
              <a:rPr lang="en-US" dirty="0"/>
              <a:t>.  </a:t>
            </a:r>
            <a:r>
              <a:rPr lang="en-US" dirty="0" err="1"/>
              <a:t>Digər</a:t>
            </a:r>
            <a:r>
              <a:rPr lang="en-US" dirty="0"/>
              <a:t> </a:t>
            </a:r>
            <a:r>
              <a:rPr lang="en-US" dirty="0" err="1"/>
              <a:t>tərəfin</a:t>
            </a:r>
            <a:r>
              <a:rPr lang="en-US" dirty="0"/>
              <a:t> </a:t>
            </a:r>
            <a:r>
              <a:rPr lang="en-US" dirty="0" err="1"/>
              <a:t>maraqlarının</a:t>
            </a:r>
            <a:r>
              <a:rPr lang="en-US" dirty="0"/>
              <a:t> </a:t>
            </a:r>
            <a:r>
              <a:rPr lang="en-US" dirty="0" err="1"/>
              <a:t>nəzərə</a:t>
            </a:r>
            <a:r>
              <a:rPr lang="en-US" dirty="0"/>
              <a:t> </a:t>
            </a:r>
            <a:r>
              <a:rPr lang="en-US" dirty="0" err="1"/>
              <a:t>alınmasına</a:t>
            </a:r>
            <a:r>
              <a:rPr lang="en-US" dirty="0"/>
              <a:t> </a:t>
            </a:r>
            <a:r>
              <a:rPr lang="en-US" dirty="0" err="1"/>
              <a:t>digər</a:t>
            </a:r>
            <a:r>
              <a:rPr lang="en-US" dirty="0"/>
              <a:t> </a:t>
            </a:r>
            <a:r>
              <a:rPr lang="en-US" dirty="0" err="1"/>
              <a:t>tərəfin</a:t>
            </a:r>
            <a:r>
              <a:rPr lang="en-US" dirty="0"/>
              <a:t> </a:t>
            </a:r>
            <a:r>
              <a:rPr lang="en-US" dirty="0" err="1"/>
              <a:t>özü</a:t>
            </a:r>
            <a:r>
              <a:rPr lang="en-US" dirty="0"/>
              <a:t> </a:t>
            </a:r>
            <a:r>
              <a:rPr lang="en-US" dirty="0" err="1"/>
              <a:t>və</a:t>
            </a:r>
            <a:r>
              <a:rPr lang="en-US" dirty="0"/>
              <a:t> </a:t>
            </a:r>
            <a:r>
              <a:rPr lang="en-US" dirty="0" err="1"/>
              <a:t>onun</a:t>
            </a:r>
            <a:r>
              <a:rPr lang="en-US" dirty="0"/>
              <a:t> </a:t>
            </a:r>
            <a:r>
              <a:rPr lang="en-US" dirty="0" err="1"/>
              <a:t>hüquqşünası</a:t>
            </a:r>
            <a:r>
              <a:rPr lang="en-US" dirty="0"/>
              <a:t> </a:t>
            </a:r>
            <a:r>
              <a:rPr lang="en-US" dirty="0" err="1"/>
              <a:t>məsuliyyət</a:t>
            </a:r>
            <a:r>
              <a:rPr lang="en-US" dirty="0"/>
              <a:t> </a:t>
            </a:r>
            <a:r>
              <a:rPr lang="en-US" dirty="0" err="1"/>
              <a:t>daşıyır</a:t>
            </a:r>
            <a:r>
              <a:rPr lang="en-US" dirty="0"/>
              <a:t>.</a:t>
            </a:r>
            <a:endParaRPr lang="tr-TR" dirty="0"/>
          </a:p>
          <a:p>
            <a:r>
              <a:rPr lang="en-US" dirty="0"/>
              <a:t>Müqavilədə  </a:t>
            </a:r>
            <a:r>
              <a:rPr lang="en-US" dirty="0" err="1"/>
              <a:t>işlədilən</a:t>
            </a:r>
            <a:r>
              <a:rPr lang="en-US" dirty="0"/>
              <a:t>  </a:t>
            </a:r>
            <a:r>
              <a:rPr lang="en-US" dirty="0" err="1"/>
              <a:t>sözlər</a:t>
            </a:r>
            <a:r>
              <a:rPr lang="en-US" dirty="0"/>
              <a:t>  </a:t>
            </a:r>
            <a:r>
              <a:rPr lang="en-US" dirty="0" err="1"/>
              <a:t>müqavilə</a:t>
            </a:r>
            <a:r>
              <a:rPr lang="en-US" dirty="0"/>
              <a:t>  </a:t>
            </a:r>
            <a:r>
              <a:rPr lang="en-US" dirty="0" err="1"/>
              <a:t>boyu</a:t>
            </a:r>
            <a:r>
              <a:rPr lang="en-US" dirty="0"/>
              <a:t>  </a:t>
            </a:r>
            <a:r>
              <a:rPr lang="en-US" dirty="0" err="1"/>
              <a:t>bir-birinə</a:t>
            </a:r>
            <a:r>
              <a:rPr lang="en-US" dirty="0"/>
              <a:t>  </a:t>
            </a:r>
            <a:r>
              <a:rPr lang="en-US" dirty="0" err="1"/>
              <a:t>uyğun</a:t>
            </a:r>
            <a:r>
              <a:rPr lang="en-US" dirty="0"/>
              <a:t>  </a:t>
            </a:r>
            <a:r>
              <a:rPr lang="en-US" dirty="0" err="1"/>
              <a:t>işlənməlidir</a:t>
            </a:r>
            <a:r>
              <a:rPr lang="en-US" dirty="0"/>
              <a:t>.    </a:t>
            </a:r>
            <a:r>
              <a:rPr lang="en-US" dirty="0" err="1"/>
              <a:t>Eyni</a:t>
            </a:r>
            <a:r>
              <a:rPr lang="en-US" dirty="0"/>
              <a:t>  </a:t>
            </a:r>
            <a:r>
              <a:rPr lang="en-US" dirty="0" err="1"/>
              <a:t>fikri</a:t>
            </a:r>
            <a:r>
              <a:rPr lang="en-US" dirty="0"/>
              <a:t> </a:t>
            </a:r>
            <a:r>
              <a:rPr lang="en-US" dirty="0" err="1"/>
              <a:t>eyni</a:t>
            </a:r>
            <a:r>
              <a:rPr lang="en-US" dirty="0"/>
              <a:t> </a:t>
            </a:r>
            <a:r>
              <a:rPr lang="en-US" dirty="0" err="1"/>
              <a:t>sözləri</a:t>
            </a:r>
            <a:r>
              <a:rPr lang="en-US" dirty="0"/>
              <a:t> </a:t>
            </a:r>
            <a:r>
              <a:rPr lang="en-US" dirty="0" err="1"/>
              <a:t>istifadə</a:t>
            </a:r>
            <a:r>
              <a:rPr lang="en-US" dirty="0"/>
              <a:t> </a:t>
            </a:r>
            <a:r>
              <a:rPr lang="en-US" dirty="0" err="1"/>
              <a:t>edərək</a:t>
            </a:r>
            <a:r>
              <a:rPr lang="en-US" dirty="0"/>
              <a:t> </a:t>
            </a:r>
            <a:r>
              <a:rPr lang="en-US" dirty="0" err="1"/>
              <a:t>ifadə</a:t>
            </a:r>
            <a:r>
              <a:rPr lang="en-US" dirty="0"/>
              <a:t> </a:t>
            </a:r>
            <a:r>
              <a:rPr lang="en-US" dirty="0" err="1"/>
              <a:t>etmək</a:t>
            </a:r>
            <a:r>
              <a:rPr lang="en-US" dirty="0"/>
              <a:t> </a:t>
            </a:r>
            <a:r>
              <a:rPr lang="en-US" dirty="0" err="1"/>
              <a:t>lazımdır</a:t>
            </a:r>
            <a:r>
              <a:rPr lang="en-US" dirty="0"/>
              <a:t>.  </a:t>
            </a:r>
            <a:r>
              <a:rPr lang="en-US" dirty="0" err="1"/>
              <a:t>Ədəbiyyət</a:t>
            </a:r>
            <a:r>
              <a:rPr lang="en-US" dirty="0"/>
              <a:t> </a:t>
            </a:r>
            <a:r>
              <a:rPr lang="en-US" dirty="0" err="1"/>
              <a:t>əsərlərindən</a:t>
            </a:r>
            <a:r>
              <a:rPr lang="en-US" dirty="0"/>
              <a:t> </a:t>
            </a:r>
            <a:r>
              <a:rPr lang="en-US" dirty="0" err="1"/>
              <a:t>fərqli</a:t>
            </a:r>
            <a:r>
              <a:rPr lang="en-US" dirty="0"/>
              <a:t> </a:t>
            </a:r>
            <a:r>
              <a:rPr lang="en-US" dirty="0" err="1"/>
              <a:t>olaraq</a:t>
            </a:r>
            <a:r>
              <a:rPr lang="tr-TR" dirty="0"/>
              <a:t> </a:t>
            </a:r>
            <a:r>
              <a:rPr lang="en-US" dirty="0"/>
              <a:t>müqavilədə </a:t>
            </a:r>
            <a:r>
              <a:rPr lang="en-US" dirty="0" err="1"/>
              <a:t>bir</a:t>
            </a:r>
            <a:r>
              <a:rPr lang="en-US" dirty="0"/>
              <a:t> </a:t>
            </a:r>
            <a:r>
              <a:rPr lang="en-US" dirty="0" err="1"/>
              <a:t>sözün</a:t>
            </a:r>
            <a:r>
              <a:rPr lang="en-US" dirty="0"/>
              <a:t> </a:t>
            </a:r>
            <a:r>
              <a:rPr lang="en-US" dirty="0" err="1"/>
              <a:t>bir</a:t>
            </a:r>
            <a:r>
              <a:rPr lang="en-US" dirty="0"/>
              <a:t> </a:t>
            </a:r>
            <a:r>
              <a:rPr lang="en-US" dirty="0" err="1"/>
              <a:t>cümlədə</a:t>
            </a:r>
            <a:r>
              <a:rPr lang="en-US" dirty="0"/>
              <a:t> </a:t>
            </a:r>
            <a:r>
              <a:rPr lang="en-US" dirty="0" err="1"/>
              <a:t>bir</a:t>
            </a:r>
            <a:r>
              <a:rPr lang="en-US" dirty="0"/>
              <a:t> </a:t>
            </a:r>
            <a:r>
              <a:rPr lang="en-US" dirty="0" err="1"/>
              <a:t>neçə</a:t>
            </a:r>
            <a:r>
              <a:rPr lang="en-US" dirty="0"/>
              <a:t> </a:t>
            </a:r>
            <a:r>
              <a:rPr lang="en-US" dirty="0" err="1"/>
              <a:t>dəfə</a:t>
            </a:r>
            <a:r>
              <a:rPr lang="en-US" dirty="0"/>
              <a:t> </a:t>
            </a:r>
            <a:r>
              <a:rPr lang="en-US" dirty="0" err="1"/>
              <a:t>təkrarlanması</a:t>
            </a:r>
            <a:r>
              <a:rPr lang="en-US" dirty="0"/>
              <a:t> </a:t>
            </a:r>
            <a:r>
              <a:rPr lang="en-US" dirty="0" err="1"/>
              <a:t>normalıdır</a:t>
            </a:r>
            <a:r>
              <a:rPr lang="en-US" dirty="0"/>
              <a:t> </a:t>
            </a:r>
            <a:r>
              <a:rPr lang="en-US" dirty="0" err="1"/>
              <a:t>və</a:t>
            </a:r>
            <a:r>
              <a:rPr lang="en-US" dirty="0"/>
              <a:t> </a:t>
            </a:r>
            <a:r>
              <a:rPr lang="en-US" dirty="0" err="1"/>
              <a:t>zəruridir</a:t>
            </a:r>
            <a:r>
              <a:rPr lang="en-US" dirty="0"/>
              <a:t>; </a:t>
            </a:r>
            <a:endParaRPr lang="tr-TR" dirty="0"/>
          </a:p>
          <a:p>
            <a:r>
              <a:rPr lang="en-US" dirty="0"/>
              <a:t>Müqavilənin  </a:t>
            </a:r>
            <a:r>
              <a:rPr lang="en-US" dirty="0" err="1"/>
              <a:t>maddəsi</a:t>
            </a:r>
            <a:r>
              <a:rPr lang="en-US" dirty="0"/>
              <a:t>  tam  </a:t>
            </a:r>
            <a:r>
              <a:rPr lang="en-US" dirty="0" err="1"/>
              <a:t>və</a:t>
            </a:r>
            <a:r>
              <a:rPr lang="en-US" dirty="0"/>
              <a:t>  </a:t>
            </a:r>
            <a:r>
              <a:rPr lang="en-US" dirty="0" err="1"/>
              <a:t>aydın</a:t>
            </a:r>
            <a:r>
              <a:rPr lang="en-US" dirty="0"/>
              <a:t>  </a:t>
            </a:r>
            <a:r>
              <a:rPr lang="en-US" dirty="0" err="1"/>
              <a:t>olmalıdır</a:t>
            </a:r>
            <a:r>
              <a:rPr lang="en-US" dirty="0"/>
              <a:t>. </a:t>
            </a:r>
            <a:endParaRPr lang="tr-TR" dirty="0"/>
          </a:p>
          <a:p>
            <a:r>
              <a:rPr lang="en-US" dirty="0"/>
              <a:t>Müqavilənin  </a:t>
            </a:r>
            <a:r>
              <a:rPr lang="en-US" dirty="0" err="1"/>
              <a:t>formatının</a:t>
            </a:r>
            <a:r>
              <a:rPr lang="en-US" dirty="0"/>
              <a:t>  </a:t>
            </a:r>
            <a:r>
              <a:rPr lang="en-US" dirty="0" err="1"/>
              <a:t>düz</a:t>
            </a:r>
            <a:r>
              <a:rPr lang="en-US" dirty="0"/>
              <a:t>  </a:t>
            </a:r>
            <a:r>
              <a:rPr lang="en-US" dirty="0" err="1"/>
              <a:t>və</a:t>
            </a:r>
            <a:r>
              <a:rPr lang="en-US" dirty="0"/>
              <a:t>  </a:t>
            </a:r>
            <a:r>
              <a:rPr lang="en-US" dirty="0" err="1"/>
              <a:t>səliqəli</a:t>
            </a:r>
            <a:r>
              <a:rPr lang="en-US" dirty="0"/>
              <a:t>  </a:t>
            </a:r>
            <a:r>
              <a:rPr lang="en-US" dirty="0" err="1"/>
              <a:t>olması</a:t>
            </a:r>
            <a:r>
              <a:rPr lang="en-US" dirty="0"/>
              <a:t>  </a:t>
            </a:r>
            <a:r>
              <a:rPr lang="en-US" dirty="0" err="1"/>
              <a:t>tövsiyyə</a:t>
            </a:r>
            <a:r>
              <a:rPr lang="en-US" dirty="0"/>
              <a:t>  </a:t>
            </a:r>
            <a:r>
              <a:rPr lang="en-US" dirty="0" err="1"/>
              <a:t>edir</a:t>
            </a:r>
            <a:r>
              <a:rPr lang="tr-TR" dirty="0"/>
              <a:t>lir</a:t>
            </a:r>
            <a:r>
              <a:rPr lang="en-US" dirty="0"/>
              <a:t>.    </a:t>
            </a:r>
            <a:r>
              <a:rPr lang="en-US" dirty="0" err="1"/>
              <a:t>Təcrübədə</a:t>
            </a:r>
            <a:r>
              <a:rPr lang="en-US" dirty="0"/>
              <a:t>  biz </a:t>
            </a:r>
            <a:r>
              <a:rPr lang="en-US" dirty="0" err="1"/>
              <a:t>görmüşük</a:t>
            </a:r>
            <a:r>
              <a:rPr lang="en-US" dirty="0"/>
              <a:t> </a:t>
            </a:r>
            <a:r>
              <a:rPr lang="en-US" dirty="0" err="1"/>
              <a:t>ki</a:t>
            </a:r>
            <a:r>
              <a:rPr lang="en-US" dirty="0"/>
              <a:t>, </a:t>
            </a:r>
            <a:r>
              <a:rPr lang="en-US" dirty="0" err="1"/>
              <a:t>bu</a:t>
            </a:r>
            <a:r>
              <a:rPr lang="en-US" dirty="0"/>
              <a:t> </a:t>
            </a:r>
            <a:r>
              <a:rPr lang="en-US" dirty="0" err="1"/>
              <a:t>faktor</a:t>
            </a:r>
            <a:r>
              <a:rPr lang="en-US" dirty="0"/>
              <a:t> </a:t>
            </a:r>
            <a:r>
              <a:rPr lang="en-US" dirty="0" err="1"/>
              <a:t>müqavilənin</a:t>
            </a:r>
            <a:r>
              <a:rPr lang="en-US" dirty="0"/>
              <a:t> </a:t>
            </a:r>
            <a:r>
              <a:rPr lang="en-US" dirty="0" err="1"/>
              <a:t>ümumi</a:t>
            </a:r>
            <a:r>
              <a:rPr lang="en-US" dirty="0"/>
              <a:t> </a:t>
            </a:r>
            <a:r>
              <a:rPr lang="en-US" dirty="0" err="1"/>
              <a:t>keyfiyyətinə</a:t>
            </a:r>
            <a:r>
              <a:rPr lang="en-US" dirty="0"/>
              <a:t> </a:t>
            </a:r>
            <a:r>
              <a:rPr lang="en-US" dirty="0" err="1"/>
              <a:t>təsir</a:t>
            </a:r>
            <a:r>
              <a:rPr lang="en-US" dirty="0"/>
              <a:t> </a:t>
            </a:r>
            <a:r>
              <a:rPr lang="en-US" dirty="0" err="1"/>
              <a:t>edir</a:t>
            </a:r>
            <a:r>
              <a:rPr lang="en-US" dirty="0"/>
              <a:t>. </a:t>
            </a:r>
            <a:endParaRPr lang="tr-TR" dirty="0"/>
          </a:p>
          <a:p>
            <a:r>
              <a:rPr lang="en-US" dirty="0"/>
              <a:t>Əgər </a:t>
            </a:r>
            <a:r>
              <a:rPr lang="en-US" dirty="0" err="1"/>
              <a:t>bir</a:t>
            </a:r>
            <a:r>
              <a:rPr lang="en-US" dirty="0"/>
              <a:t> </a:t>
            </a:r>
            <a:r>
              <a:rPr lang="en-US" dirty="0" err="1"/>
              <a:t>fikir</a:t>
            </a:r>
            <a:r>
              <a:rPr lang="en-US" dirty="0"/>
              <a:t> </a:t>
            </a:r>
            <a:r>
              <a:rPr lang="en-US" dirty="0" err="1"/>
              <a:t>müqavilənin</a:t>
            </a:r>
            <a:r>
              <a:rPr lang="en-US" dirty="0"/>
              <a:t> </a:t>
            </a:r>
            <a:r>
              <a:rPr lang="en-US" dirty="0" err="1"/>
              <a:t>bir</a:t>
            </a:r>
            <a:r>
              <a:rPr lang="en-US" dirty="0"/>
              <a:t> </a:t>
            </a:r>
            <a:r>
              <a:rPr lang="en-US" dirty="0" err="1"/>
              <a:t>yerində</a:t>
            </a:r>
            <a:r>
              <a:rPr lang="en-US" dirty="0"/>
              <a:t> </a:t>
            </a:r>
            <a:r>
              <a:rPr lang="en-US" dirty="0" err="1"/>
              <a:t>yazılırsa</a:t>
            </a:r>
            <a:r>
              <a:rPr lang="en-US" dirty="0"/>
              <a:t>, </a:t>
            </a:r>
            <a:r>
              <a:rPr lang="en-US" dirty="0" err="1"/>
              <a:t>eyni</a:t>
            </a:r>
            <a:r>
              <a:rPr lang="en-US" dirty="0"/>
              <a:t> </a:t>
            </a:r>
            <a:r>
              <a:rPr lang="en-US" dirty="0" err="1"/>
              <a:t>fikri</a:t>
            </a:r>
            <a:r>
              <a:rPr lang="en-US" dirty="0"/>
              <a:t> </a:t>
            </a:r>
            <a:r>
              <a:rPr lang="en-US" dirty="0" err="1"/>
              <a:t>müqavilənin</a:t>
            </a:r>
            <a:r>
              <a:rPr lang="en-US" dirty="0"/>
              <a:t> </a:t>
            </a:r>
            <a:r>
              <a:rPr lang="en-US" dirty="0" err="1"/>
              <a:t>digər</a:t>
            </a:r>
            <a:r>
              <a:rPr lang="en-US" dirty="0"/>
              <a:t> </a:t>
            </a:r>
            <a:r>
              <a:rPr lang="en-US" dirty="0" err="1"/>
              <a:t>yerlərində</a:t>
            </a:r>
            <a:r>
              <a:rPr lang="en-US" dirty="0"/>
              <a:t> </a:t>
            </a:r>
            <a:r>
              <a:rPr lang="en-US" dirty="0" err="1"/>
              <a:t>təkrarlamayın</a:t>
            </a:r>
            <a:r>
              <a:rPr lang="en-US" dirty="0"/>
              <a:t>.  Bu </a:t>
            </a:r>
            <a:r>
              <a:rPr lang="en-US" dirty="0" err="1"/>
              <a:t>qeyri-müəyyənliyə</a:t>
            </a:r>
            <a:r>
              <a:rPr lang="en-US" dirty="0"/>
              <a:t> </a:t>
            </a:r>
            <a:r>
              <a:rPr lang="en-US" dirty="0" err="1"/>
              <a:t>gətirib</a:t>
            </a:r>
            <a:r>
              <a:rPr lang="en-US" dirty="0"/>
              <a:t> </a:t>
            </a:r>
            <a:r>
              <a:rPr lang="en-US" dirty="0" err="1"/>
              <a:t>çıxara</a:t>
            </a:r>
            <a:r>
              <a:rPr lang="en-US" dirty="0"/>
              <a:t> </a:t>
            </a:r>
            <a:r>
              <a:rPr lang="en-US" dirty="0" err="1"/>
              <a:t>bilər</a:t>
            </a:r>
            <a:r>
              <a:rPr lang="en-US" dirty="0"/>
              <a:t>.  </a:t>
            </a:r>
            <a:r>
              <a:rPr lang="en-US" dirty="0" err="1"/>
              <a:t>Digər</a:t>
            </a:r>
            <a:r>
              <a:rPr lang="en-US" dirty="0"/>
              <a:t> </a:t>
            </a:r>
            <a:r>
              <a:rPr lang="en-US" dirty="0" err="1"/>
              <a:t>tərəfdən</a:t>
            </a:r>
            <a:r>
              <a:rPr lang="en-US" dirty="0"/>
              <a:t> </a:t>
            </a:r>
            <a:r>
              <a:rPr lang="en-US" dirty="0" err="1"/>
              <a:t>müqavilənin</a:t>
            </a:r>
            <a:r>
              <a:rPr lang="en-US" dirty="0"/>
              <a:t> </a:t>
            </a:r>
            <a:r>
              <a:rPr lang="en-US" dirty="0" err="1"/>
              <a:t>maddələrinə</a:t>
            </a:r>
            <a:r>
              <a:rPr lang="en-US" dirty="0"/>
              <a:t> </a:t>
            </a:r>
            <a:r>
              <a:rPr lang="en-US" dirty="0" err="1"/>
              <a:t>dəyişiklik</a:t>
            </a:r>
            <a:r>
              <a:rPr lang="en-US" dirty="0"/>
              <a:t> </a:t>
            </a:r>
            <a:r>
              <a:rPr lang="en-US" dirty="0" err="1"/>
              <a:t>edərkən</a:t>
            </a:r>
            <a:r>
              <a:rPr lang="en-US" dirty="0"/>
              <a:t> </a:t>
            </a:r>
            <a:r>
              <a:rPr lang="en-US" dirty="0" err="1"/>
              <a:t>uyğunsuzluq</a:t>
            </a:r>
            <a:r>
              <a:rPr lang="en-US" dirty="0"/>
              <a:t> </a:t>
            </a:r>
            <a:r>
              <a:rPr lang="en-US" dirty="0" err="1"/>
              <a:t>əmələ</a:t>
            </a:r>
            <a:r>
              <a:rPr lang="en-US" dirty="0"/>
              <a:t> </a:t>
            </a:r>
            <a:r>
              <a:rPr lang="en-US" dirty="0" err="1"/>
              <a:t>gələ</a:t>
            </a:r>
            <a:r>
              <a:rPr lang="en-US" dirty="0"/>
              <a:t> </a:t>
            </a:r>
            <a:r>
              <a:rPr lang="en-US" dirty="0" err="1"/>
              <a:t>bilər</a:t>
            </a:r>
            <a:r>
              <a:rPr lang="en-US" dirty="0"/>
              <a:t>. </a:t>
            </a:r>
            <a:endParaRPr lang="tr-TR" dirty="0"/>
          </a:p>
          <a:p>
            <a:r>
              <a:rPr lang="en-US" dirty="0" err="1"/>
              <a:t>Müqavilə</a:t>
            </a:r>
            <a:r>
              <a:rPr lang="en-US" dirty="0"/>
              <a:t>  </a:t>
            </a:r>
            <a:r>
              <a:rPr lang="en-US" dirty="0" err="1"/>
              <a:t>tərtib</a:t>
            </a:r>
            <a:r>
              <a:rPr lang="en-US" dirty="0"/>
              <a:t>  </a:t>
            </a:r>
            <a:r>
              <a:rPr lang="en-US" dirty="0" err="1"/>
              <a:t>edərkən</a:t>
            </a:r>
            <a:r>
              <a:rPr lang="en-US" dirty="0"/>
              <a:t>  </a:t>
            </a:r>
            <a:r>
              <a:rPr lang="en-US" dirty="0" err="1"/>
              <a:t>presedentlərdən</a:t>
            </a:r>
            <a:r>
              <a:rPr lang="en-US" dirty="0"/>
              <a:t>  </a:t>
            </a:r>
            <a:r>
              <a:rPr lang="en-US" dirty="0" err="1"/>
              <a:t>istifadə</a:t>
            </a:r>
            <a:r>
              <a:rPr lang="en-US" dirty="0"/>
              <a:t>  </a:t>
            </a:r>
            <a:r>
              <a:rPr lang="en-US" dirty="0" err="1"/>
              <a:t>etmək</a:t>
            </a:r>
            <a:r>
              <a:rPr lang="en-US" dirty="0"/>
              <a:t>  </a:t>
            </a:r>
            <a:r>
              <a:rPr lang="en-US" dirty="0" err="1"/>
              <a:t>müsbət</a:t>
            </a:r>
            <a:r>
              <a:rPr lang="en-US" dirty="0"/>
              <a:t>  </a:t>
            </a:r>
            <a:r>
              <a:rPr lang="en-US" dirty="0" err="1"/>
              <a:t>haldır</a:t>
            </a:r>
            <a:r>
              <a:rPr lang="en-US" dirty="0"/>
              <a:t>.    “</a:t>
            </a:r>
            <a:r>
              <a:rPr lang="en-US" dirty="0" err="1"/>
              <a:t>Presedent</a:t>
            </a:r>
            <a:r>
              <a:rPr lang="en-US" dirty="0"/>
              <a:t>” </a:t>
            </a:r>
            <a:r>
              <a:rPr lang="en-US" dirty="0" err="1"/>
              <a:t>dedikdə</a:t>
            </a:r>
            <a:r>
              <a:rPr lang="en-US" dirty="0"/>
              <a:t>  </a:t>
            </a:r>
            <a:r>
              <a:rPr lang="en-US" dirty="0" err="1"/>
              <a:t>əvvəl</a:t>
            </a:r>
            <a:r>
              <a:rPr lang="en-US" dirty="0"/>
              <a:t>  </a:t>
            </a:r>
            <a:r>
              <a:rPr lang="en-US" dirty="0" err="1"/>
              <a:t>tərtib</a:t>
            </a:r>
            <a:r>
              <a:rPr lang="en-US" dirty="0"/>
              <a:t>  </a:t>
            </a:r>
            <a:r>
              <a:rPr lang="en-US" dirty="0" err="1"/>
              <a:t>olunan</a:t>
            </a:r>
            <a:r>
              <a:rPr lang="en-US" dirty="0"/>
              <a:t>  </a:t>
            </a:r>
            <a:r>
              <a:rPr lang="en-US" dirty="0" err="1"/>
              <a:t>və</a:t>
            </a:r>
            <a:r>
              <a:rPr lang="en-US" dirty="0"/>
              <a:t>  </a:t>
            </a:r>
            <a:r>
              <a:rPr lang="en-US" dirty="0" err="1"/>
              <a:t>mövcud</a:t>
            </a:r>
            <a:r>
              <a:rPr lang="en-US" dirty="0"/>
              <a:t>  </a:t>
            </a:r>
            <a:r>
              <a:rPr lang="en-US" dirty="0" err="1"/>
              <a:t>olan</a:t>
            </a:r>
            <a:r>
              <a:rPr lang="en-US" dirty="0"/>
              <a:t>  </a:t>
            </a:r>
            <a:r>
              <a:rPr lang="en-US" dirty="0" err="1"/>
              <a:t>oxşar</a:t>
            </a:r>
            <a:r>
              <a:rPr lang="en-US" dirty="0"/>
              <a:t>  material  </a:t>
            </a:r>
            <a:r>
              <a:rPr lang="en-US" dirty="0" err="1"/>
              <a:t>nəzərdə</a:t>
            </a:r>
            <a:r>
              <a:rPr lang="en-US" dirty="0"/>
              <a:t>  </a:t>
            </a:r>
            <a:r>
              <a:rPr lang="en-US" dirty="0" err="1"/>
              <a:t>tutulur</a:t>
            </a:r>
            <a:r>
              <a:rPr lang="en-US" dirty="0"/>
              <a:t>.    </a:t>
            </a:r>
            <a:r>
              <a:rPr lang="en-US" dirty="0" err="1"/>
              <a:t>Misal</a:t>
            </a:r>
            <a:r>
              <a:rPr lang="en-US" dirty="0"/>
              <a:t> </a:t>
            </a:r>
            <a:r>
              <a:rPr lang="en-US" dirty="0" err="1"/>
              <a:t>üçün</a:t>
            </a:r>
            <a:r>
              <a:rPr lang="en-US" dirty="0"/>
              <a:t>, </a:t>
            </a:r>
            <a:r>
              <a:rPr lang="en-US" dirty="0" err="1"/>
              <a:t>siz</a:t>
            </a:r>
            <a:r>
              <a:rPr lang="en-US" dirty="0"/>
              <a:t> </a:t>
            </a:r>
            <a:r>
              <a:rPr lang="en-US" dirty="0" err="1"/>
              <a:t>alqı-satqı</a:t>
            </a:r>
            <a:r>
              <a:rPr lang="en-US" dirty="0"/>
              <a:t> </a:t>
            </a:r>
            <a:r>
              <a:rPr lang="en-US" dirty="0" err="1"/>
              <a:t>müqaviləsini</a:t>
            </a:r>
            <a:r>
              <a:rPr lang="en-US" dirty="0"/>
              <a:t> </a:t>
            </a:r>
            <a:r>
              <a:rPr lang="en-US" dirty="0" err="1"/>
              <a:t>hazırlamalısınız</a:t>
            </a:r>
            <a:r>
              <a:rPr lang="en-US" dirty="0"/>
              <a:t>.  Bu zaman </a:t>
            </a:r>
            <a:r>
              <a:rPr lang="en-US" dirty="0" err="1"/>
              <a:t>siz</a:t>
            </a:r>
            <a:r>
              <a:rPr lang="en-US" dirty="0"/>
              <a:t> </a:t>
            </a:r>
            <a:r>
              <a:rPr lang="en-US" dirty="0" err="1"/>
              <a:t>əvvəl</a:t>
            </a:r>
            <a:r>
              <a:rPr lang="en-US" dirty="0"/>
              <a:t> </a:t>
            </a:r>
            <a:r>
              <a:rPr lang="en-US" dirty="0" err="1"/>
              <a:t>hazırlanan</a:t>
            </a:r>
            <a:r>
              <a:rPr lang="en-US" dirty="0"/>
              <a:t> </a:t>
            </a:r>
            <a:r>
              <a:rPr lang="en-US" dirty="0" err="1"/>
              <a:t>alqı-satqı</a:t>
            </a:r>
            <a:r>
              <a:rPr lang="en-US" dirty="0"/>
              <a:t> </a:t>
            </a:r>
            <a:r>
              <a:rPr lang="en-US" dirty="0" err="1"/>
              <a:t>müqaviləsinə</a:t>
            </a:r>
            <a:r>
              <a:rPr lang="en-US" dirty="0"/>
              <a:t> </a:t>
            </a:r>
            <a:r>
              <a:rPr lang="en-US" dirty="0" err="1"/>
              <a:t>baxa</a:t>
            </a:r>
            <a:r>
              <a:rPr lang="en-US" dirty="0"/>
              <a:t> </a:t>
            </a:r>
            <a:r>
              <a:rPr lang="en-US" dirty="0" err="1"/>
              <a:t>biləriniz</a:t>
            </a:r>
            <a:r>
              <a:rPr lang="en-US" dirty="0"/>
              <a:t> </a:t>
            </a:r>
            <a:r>
              <a:rPr lang="en-US" dirty="0" err="1"/>
              <a:t>və</a:t>
            </a:r>
            <a:r>
              <a:rPr lang="en-US" dirty="0"/>
              <a:t> </a:t>
            </a:r>
            <a:r>
              <a:rPr lang="en-US" dirty="0" err="1"/>
              <a:t>bu</a:t>
            </a:r>
            <a:r>
              <a:rPr lang="en-US" dirty="0"/>
              <a:t> </a:t>
            </a:r>
            <a:r>
              <a:rPr lang="en-US" dirty="0" err="1"/>
              <a:t>cür</a:t>
            </a:r>
            <a:r>
              <a:rPr lang="en-US" dirty="0"/>
              <a:t> </a:t>
            </a:r>
            <a:r>
              <a:rPr lang="en-US" dirty="0" err="1"/>
              <a:t>əvvəl</a:t>
            </a:r>
            <a:r>
              <a:rPr lang="en-US" dirty="0"/>
              <a:t> </a:t>
            </a:r>
            <a:r>
              <a:rPr lang="en-US" dirty="0" err="1"/>
              <a:t>hazırlanan</a:t>
            </a:r>
            <a:r>
              <a:rPr lang="en-US" dirty="0"/>
              <a:t> </a:t>
            </a:r>
            <a:r>
              <a:rPr lang="en-US" dirty="0" err="1"/>
              <a:t>alqı-satqı</a:t>
            </a:r>
            <a:r>
              <a:rPr lang="en-US" dirty="0"/>
              <a:t> </a:t>
            </a:r>
            <a:r>
              <a:rPr lang="en-US" dirty="0" err="1"/>
              <a:t>müqaviləsi</a:t>
            </a:r>
            <a:r>
              <a:rPr lang="en-US" dirty="0"/>
              <a:t> </a:t>
            </a:r>
            <a:r>
              <a:rPr lang="en-US" dirty="0" err="1"/>
              <a:t>sizin</a:t>
            </a:r>
            <a:r>
              <a:rPr lang="en-US" dirty="0"/>
              <a:t> </a:t>
            </a:r>
            <a:r>
              <a:rPr lang="en-US" dirty="0" err="1"/>
              <a:t>üçün</a:t>
            </a:r>
            <a:r>
              <a:rPr lang="en-US" dirty="0"/>
              <a:t> “</a:t>
            </a:r>
            <a:r>
              <a:rPr lang="en-US" dirty="0" err="1"/>
              <a:t>presedent</a:t>
            </a:r>
            <a:r>
              <a:rPr lang="en-US" dirty="0"/>
              <a:t>” </a:t>
            </a:r>
            <a:r>
              <a:rPr lang="en-US" dirty="0" err="1"/>
              <a:t>olur</a:t>
            </a:r>
            <a:r>
              <a:rPr lang="en-US" dirty="0"/>
              <a:t>. </a:t>
            </a:r>
          </a:p>
        </p:txBody>
      </p:sp>
    </p:spTree>
    <p:extLst>
      <p:ext uri="{BB962C8B-B14F-4D97-AF65-F5344CB8AC3E}">
        <p14:creationId xmlns:p14="http://schemas.microsoft.com/office/powerpoint/2010/main" val="25304510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az-Latn-AZ" dirty="0"/>
              <a:t>Müqavilənin forması</a:t>
            </a:r>
            <a:endParaRPr lang="en-US" dirty="0"/>
          </a:p>
        </p:txBody>
      </p:sp>
      <p:sp>
        <p:nvSpPr>
          <p:cNvPr id="3" name="Content Placeholder 2"/>
          <p:cNvSpPr>
            <a:spLocks noGrp="1"/>
          </p:cNvSpPr>
          <p:nvPr>
            <p:ph idx="1"/>
          </p:nvPr>
        </p:nvSpPr>
        <p:spPr/>
        <p:txBody>
          <a:bodyPr>
            <a:normAutofit lnSpcReduction="10000"/>
          </a:bodyPr>
          <a:lstStyle/>
          <a:p>
            <a:r>
              <a:rPr lang="az-Latn-AZ" dirty="0"/>
              <a:t>Müqavilənin forması da əhəmiyyətli nüanslardan biridir. Daxili qanun vericiliyə görə forma məsələsində nələrə diqqət edəcəyimiz barədə keçmişik. </a:t>
            </a:r>
          </a:p>
          <a:p>
            <a:r>
              <a:rPr lang="az-Latn-AZ" dirty="0"/>
              <a:t>Beynəlxalq ticarət müqavilələrində də formaya diqqət edilməlidir. </a:t>
            </a:r>
            <a:r>
              <a:rPr lang="en-US" dirty="0"/>
              <a:t>“</a:t>
            </a:r>
            <a:r>
              <a:rPr lang="az-Latn-AZ" dirty="0"/>
              <a:t>Beynəlxalq alğı-satqı müqavilələri haqqında </a:t>
            </a:r>
            <a:r>
              <a:rPr lang="en-US" dirty="0" err="1"/>
              <a:t>Vyana</a:t>
            </a:r>
            <a:r>
              <a:rPr lang="en-US" dirty="0"/>
              <a:t> </a:t>
            </a:r>
            <a:r>
              <a:rPr lang="en-US" dirty="0" err="1"/>
              <a:t>Konvensiyasında</a:t>
            </a:r>
            <a:r>
              <a:rPr lang="en-US" dirty="0"/>
              <a:t>” </a:t>
            </a:r>
            <a:r>
              <a:rPr lang="en-US" dirty="0" err="1"/>
              <a:t>qeyd</a:t>
            </a:r>
            <a:r>
              <a:rPr lang="en-US" dirty="0"/>
              <a:t> </a:t>
            </a:r>
            <a:r>
              <a:rPr lang="en-US" dirty="0" err="1"/>
              <a:t>edil</a:t>
            </a:r>
            <a:r>
              <a:rPr lang="az-Latn-AZ" dirty="0"/>
              <a:t>ir</a:t>
            </a:r>
            <a:r>
              <a:rPr lang="en-US" dirty="0"/>
              <a:t> k</a:t>
            </a:r>
            <a:r>
              <a:rPr lang="az-Latn-AZ" dirty="0"/>
              <a:t>i</a:t>
            </a:r>
            <a:r>
              <a:rPr lang="en-US" dirty="0"/>
              <a:t>, </a:t>
            </a:r>
            <a:r>
              <a:rPr lang="en-US" dirty="0" err="1"/>
              <a:t>beynəlxalq</a:t>
            </a:r>
            <a:r>
              <a:rPr lang="en-US" dirty="0"/>
              <a:t> </a:t>
            </a:r>
            <a:r>
              <a:rPr lang="en-US" dirty="0" err="1"/>
              <a:t>kommersiya</a:t>
            </a:r>
            <a:r>
              <a:rPr lang="en-US" dirty="0"/>
              <a:t> </a:t>
            </a:r>
            <a:r>
              <a:rPr lang="en-US" dirty="0" err="1"/>
              <a:t>müqavilələri</a:t>
            </a:r>
            <a:r>
              <a:rPr lang="en-US" dirty="0"/>
              <a:t> forma </a:t>
            </a:r>
            <a:r>
              <a:rPr lang="en-US" dirty="0" err="1"/>
              <a:t>şərtlərinə</a:t>
            </a:r>
            <a:r>
              <a:rPr lang="en-US" dirty="0"/>
              <a:t> </a:t>
            </a:r>
            <a:r>
              <a:rPr lang="en-US" dirty="0" err="1"/>
              <a:t>tabe</a:t>
            </a:r>
            <a:r>
              <a:rPr lang="en-US" dirty="0"/>
              <a:t> </a:t>
            </a:r>
            <a:r>
              <a:rPr lang="en-US" dirty="0" err="1"/>
              <a:t>deyildir</a:t>
            </a:r>
            <a:r>
              <a:rPr lang="en-US" dirty="0"/>
              <a:t>. </a:t>
            </a:r>
            <a:r>
              <a:rPr lang="en-US" dirty="0" err="1"/>
              <a:t>Standart</a:t>
            </a:r>
            <a:r>
              <a:rPr lang="en-US" dirty="0"/>
              <a:t> </a:t>
            </a:r>
            <a:r>
              <a:rPr lang="en-US" dirty="0" err="1"/>
              <a:t>müqavilə</a:t>
            </a:r>
            <a:r>
              <a:rPr lang="en-US" dirty="0"/>
              <a:t> </a:t>
            </a:r>
            <a:r>
              <a:rPr lang="en-US" dirty="0" err="1"/>
              <a:t>mətni</a:t>
            </a:r>
            <a:r>
              <a:rPr lang="en-US" dirty="0"/>
              <a:t> </a:t>
            </a:r>
            <a:r>
              <a:rPr lang="en-US" dirty="0" err="1"/>
              <a:t>də</a:t>
            </a:r>
            <a:r>
              <a:rPr lang="en-US" dirty="0"/>
              <a:t> </a:t>
            </a:r>
            <a:r>
              <a:rPr lang="en-US" dirty="0" err="1"/>
              <a:t>yoxdur</a:t>
            </a:r>
            <a:r>
              <a:rPr lang="en-US" dirty="0"/>
              <a:t>. </a:t>
            </a:r>
            <a:r>
              <a:rPr lang="en-US" dirty="0" err="1"/>
              <a:t>Bazarda</a:t>
            </a:r>
            <a:r>
              <a:rPr lang="en-US" dirty="0"/>
              <a:t> </a:t>
            </a:r>
            <a:r>
              <a:rPr lang="en-US" dirty="0" err="1"/>
              <a:t>bir</a:t>
            </a:r>
            <a:r>
              <a:rPr lang="en-US" dirty="0"/>
              <a:t> </a:t>
            </a:r>
            <a:r>
              <a:rPr lang="en-US" dirty="0" err="1"/>
              <a:t>səhifəlik</a:t>
            </a:r>
            <a:r>
              <a:rPr lang="en-US" dirty="0"/>
              <a:t> </a:t>
            </a:r>
            <a:r>
              <a:rPr lang="en-US" dirty="0" err="1"/>
              <a:t>mətnlər</a:t>
            </a:r>
            <a:r>
              <a:rPr lang="en-US" dirty="0"/>
              <a:t> var, </a:t>
            </a:r>
            <a:r>
              <a:rPr lang="en-US" dirty="0" err="1"/>
              <a:t>lakin</a:t>
            </a:r>
            <a:r>
              <a:rPr lang="en-US" dirty="0"/>
              <a:t> </a:t>
            </a:r>
            <a:r>
              <a:rPr lang="en-US" dirty="0" err="1"/>
              <a:t>kitabça</a:t>
            </a:r>
            <a:r>
              <a:rPr lang="en-US" dirty="0"/>
              <a:t> </a:t>
            </a:r>
            <a:r>
              <a:rPr lang="en-US" dirty="0" err="1"/>
              <a:t>şəklində</a:t>
            </a:r>
            <a:r>
              <a:rPr lang="en-US" dirty="0"/>
              <a:t> on </a:t>
            </a:r>
            <a:r>
              <a:rPr lang="en-US" dirty="0" err="1"/>
              <a:t>səhifədən</a:t>
            </a:r>
            <a:r>
              <a:rPr lang="en-US" dirty="0"/>
              <a:t> </a:t>
            </a:r>
            <a:r>
              <a:rPr lang="en-US" dirty="0" err="1"/>
              <a:t>çox</a:t>
            </a:r>
            <a:r>
              <a:rPr lang="en-US" dirty="0"/>
              <a:t> </a:t>
            </a:r>
            <a:r>
              <a:rPr lang="en-US" dirty="0" err="1"/>
              <a:t>olan</a:t>
            </a:r>
            <a:r>
              <a:rPr lang="en-US" dirty="0"/>
              <a:t> </a:t>
            </a:r>
            <a:r>
              <a:rPr lang="en-US" dirty="0" err="1"/>
              <a:t>hazır</a:t>
            </a:r>
            <a:r>
              <a:rPr lang="en-US" dirty="0"/>
              <a:t> </a:t>
            </a:r>
            <a:r>
              <a:rPr lang="en-US" dirty="0" err="1"/>
              <a:t>müqavilə</a:t>
            </a:r>
            <a:r>
              <a:rPr lang="en-US" dirty="0"/>
              <a:t> </a:t>
            </a:r>
            <a:r>
              <a:rPr lang="en-US" dirty="0" err="1"/>
              <a:t>mətnlərinə</a:t>
            </a:r>
            <a:r>
              <a:rPr lang="en-US" dirty="0"/>
              <a:t> </a:t>
            </a:r>
            <a:r>
              <a:rPr lang="en-US" dirty="0" err="1"/>
              <a:t>də</a:t>
            </a:r>
            <a:r>
              <a:rPr lang="en-US" dirty="0"/>
              <a:t> </a:t>
            </a:r>
            <a:r>
              <a:rPr lang="en-US" dirty="0" err="1"/>
              <a:t>rast</a:t>
            </a:r>
            <a:r>
              <a:rPr lang="en-US" dirty="0"/>
              <a:t> </a:t>
            </a:r>
            <a:r>
              <a:rPr lang="en-US" dirty="0" err="1"/>
              <a:t>gəlmək</a:t>
            </a:r>
            <a:r>
              <a:rPr lang="en-US" dirty="0"/>
              <a:t> </a:t>
            </a:r>
            <a:r>
              <a:rPr lang="en-US" dirty="0" err="1"/>
              <a:t>mümkündür</a:t>
            </a:r>
            <a:r>
              <a:rPr lang="en-US" dirty="0"/>
              <a:t>. </a:t>
            </a:r>
            <a:r>
              <a:rPr lang="en-US" dirty="0" err="1"/>
              <a:t>Nəzərə</a:t>
            </a:r>
            <a:r>
              <a:rPr lang="en-US" dirty="0"/>
              <a:t> </a:t>
            </a:r>
            <a:r>
              <a:rPr lang="en-US" dirty="0" err="1"/>
              <a:t>almaq</a:t>
            </a:r>
            <a:r>
              <a:rPr lang="en-US" dirty="0"/>
              <a:t> </a:t>
            </a:r>
            <a:r>
              <a:rPr lang="en-US" dirty="0" err="1"/>
              <a:t>lazımdır</a:t>
            </a:r>
            <a:r>
              <a:rPr lang="en-US" dirty="0"/>
              <a:t> ki, </a:t>
            </a:r>
            <a:r>
              <a:rPr lang="en-US" dirty="0" err="1"/>
              <a:t>əvvəlcədən</a:t>
            </a:r>
            <a:r>
              <a:rPr lang="en-US" dirty="0"/>
              <a:t> </a:t>
            </a:r>
            <a:r>
              <a:rPr lang="en-US" dirty="0" err="1"/>
              <a:t>çap</a:t>
            </a:r>
            <a:r>
              <a:rPr lang="en-US" dirty="0"/>
              <a:t> </a:t>
            </a:r>
            <a:r>
              <a:rPr lang="en-US" dirty="0" err="1"/>
              <a:t>olunmuş</a:t>
            </a:r>
            <a:r>
              <a:rPr lang="en-US" dirty="0"/>
              <a:t> </a:t>
            </a:r>
            <a:r>
              <a:rPr lang="en-US" dirty="0" err="1"/>
              <a:t>müqavilə</a:t>
            </a:r>
            <a:r>
              <a:rPr lang="en-US" dirty="0"/>
              <a:t> </a:t>
            </a:r>
            <a:r>
              <a:rPr lang="en-US" dirty="0" err="1"/>
              <a:t>formalarından</a:t>
            </a:r>
            <a:r>
              <a:rPr lang="en-US" dirty="0"/>
              <a:t> </a:t>
            </a:r>
            <a:r>
              <a:rPr lang="en-US" dirty="0" err="1"/>
              <a:t>istifadə</a:t>
            </a:r>
            <a:r>
              <a:rPr lang="en-US" dirty="0"/>
              <a:t> </a:t>
            </a:r>
            <a:r>
              <a:rPr lang="en-US" dirty="0" err="1"/>
              <a:t>edərək</a:t>
            </a:r>
            <a:r>
              <a:rPr lang="en-US" dirty="0"/>
              <a:t> </a:t>
            </a:r>
            <a:r>
              <a:rPr lang="az-Latn-AZ" dirty="0"/>
              <a:t>hüququşünasa müraciət etmədən </a:t>
            </a:r>
            <a:r>
              <a:rPr lang="en-US" dirty="0" err="1"/>
              <a:t>dərhal</a:t>
            </a:r>
            <a:r>
              <a:rPr lang="en-US" dirty="0"/>
              <a:t> </a:t>
            </a:r>
            <a:r>
              <a:rPr lang="en-US" dirty="0" err="1"/>
              <a:t>müqavilə</a:t>
            </a:r>
            <a:r>
              <a:rPr lang="en-US" dirty="0"/>
              <a:t> </a:t>
            </a:r>
            <a:r>
              <a:rPr lang="en-US" dirty="0" err="1"/>
              <a:t>bağlamağın</a:t>
            </a:r>
            <a:r>
              <a:rPr lang="en-US" dirty="0"/>
              <a:t> </a:t>
            </a:r>
            <a:r>
              <a:rPr lang="en-US" dirty="0" err="1"/>
              <a:t>bəzi</a:t>
            </a:r>
            <a:r>
              <a:rPr lang="en-US" dirty="0"/>
              <a:t> </a:t>
            </a:r>
            <a:r>
              <a:rPr lang="en-US" dirty="0" err="1"/>
              <a:t>çatışmazlıqları</a:t>
            </a:r>
            <a:r>
              <a:rPr lang="en-US" dirty="0"/>
              <a:t> ola </a:t>
            </a:r>
            <a:r>
              <a:rPr lang="en-US" dirty="0" err="1"/>
              <a:t>bilər</a:t>
            </a:r>
            <a:r>
              <a:rPr lang="en-US" dirty="0"/>
              <a:t>. </a:t>
            </a:r>
            <a:r>
              <a:rPr lang="en-US" dirty="0" err="1"/>
              <a:t>Əvvəlcədən</a:t>
            </a:r>
            <a:r>
              <a:rPr lang="en-US" dirty="0"/>
              <a:t> </a:t>
            </a:r>
            <a:r>
              <a:rPr lang="en-US" dirty="0" err="1"/>
              <a:t>çap</a:t>
            </a:r>
            <a:r>
              <a:rPr lang="en-US" dirty="0"/>
              <a:t> </a:t>
            </a:r>
            <a:r>
              <a:rPr lang="en-US" dirty="0" err="1"/>
              <a:t>edilmiş</a:t>
            </a:r>
            <a:r>
              <a:rPr lang="en-US" dirty="0"/>
              <a:t> </a:t>
            </a:r>
            <a:r>
              <a:rPr lang="en-US" dirty="0" err="1"/>
              <a:t>müqavilə</a:t>
            </a:r>
            <a:r>
              <a:rPr lang="en-US" dirty="0"/>
              <a:t> </a:t>
            </a:r>
            <a:r>
              <a:rPr lang="en-US" dirty="0" err="1"/>
              <a:t>şərtləri</a:t>
            </a:r>
            <a:r>
              <a:rPr lang="en-US" dirty="0"/>
              <a:t> </a:t>
            </a:r>
            <a:r>
              <a:rPr lang="en-US" dirty="0" err="1"/>
              <a:t>konkret</a:t>
            </a:r>
            <a:r>
              <a:rPr lang="en-US" dirty="0"/>
              <a:t> </a:t>
            </a:r>
            <a:r>
              <a:rPr lang="en-US" dirty="0" err="1"/>
              <a:t>biznes</a:t>
            </a:r>
            <a:r>
              <a:rPr lang="en-US" dirty="0"/>
              <a:t> </a:t>
            </a:r>
            <a:r>
              <a:rPr lang="en-US" dirty="0" err="1"/>
              <a:t>əməliyyatının</a:t>
            </a:r>
            <a:r>
              <a:rPr lang="en-US" dirty="0"/>
              <a:t> </a:t>
            </a:r>
            <a:r>
              <a:rPr lang="en-US" dirty="0" err="1"/>
              <a:t>hüquq</a:t>
            </a:r>
            <a:r>
              <a:rPr lang="en-US" dirty="0"/>
              <a:t> </a:t>
            </a:r>
            <a:r>
              <a:rPr lang="en-US" dirty="0" err="1"/>
              <a:t>və</a:t>
            </a:r>
            <a:r>
              <a:rPr lang="en-US" dirty="0"/>
              <a:t> </a:t>
            </a:r>
            <a:r>
              <a:rPr lang="en-US" dirty="0" err="1"/>
              <a:t>öhdəliklərini</a:t>
            </a:r>
            <a:r>
              <a:rPr lang="en-US" dirty="0"/>
              <a:t> </a:t>
            </a:r>
            <a:r>
              <a:rPr lang="en-US" dirty="0" err="1"/>
              <a:t>təmin</a:t>
            </a:r>
            <a:r>
              <a:rPr lang="en-US" dirty="0"/>
              <a:t> </a:t>
            </a:r>
            <a:r>
              <a:rPr lang="en-US" dirty="0" err="1"/>
              <a:t>etmək</a:t>
            </a:r>
            <a:r>
              <a:rPr lang="en-US" dirty="0"/>
              <a:t> </a:t>
            </a:r>
            <a:r>
              <a:rPr lang="en-US" dirty="0" err="1"/>
              <a:t>üçün</a:t>
            </a:r>
            <a:r>
              <a:rPr lang="en-US" dirty="0"/>
              <a:t> </a:t>
            </a:r>
            <a:r>
              <a:rPr lang="en-US" dirty="0" err="1"/>
              <a:t>kifayət</a:t>
            </a:r>
            <a:r>
              <a:rPr lang="en-US" dirty="0"/>
              <a:t> </a:t>
            </a:r>
            <a:r>
              <a:rPr lang="en-US" dirty="0" err="1"/>
              <a:t>olmaya</a:t>
            </a:r>
            <a:r>
              <a:rPr lang="en-US" dirty="0"/>
              <a:t> </a:t>
            </a:r>
            <a:r>
              <a:rPr lang="en-US" dirty="0" err="1"/>
              <a:t>bilər</a:t>
            </a:r>
            <a:r>
              <a:rPr lang="en-US" dirty="0"/>
              <a:t>. </a:t>
            </a:r>
            <a:r>
              <a:rPr lang="en-US" dirty="0" err="1"/>
              <a:t>Burada</a:t>
            </a:r>
            <a:r>
              <a:rPr lang="en-US" dirty="0"/>
              <a:t> </a:t>
            </a:r>
            <a:r>
              <a:rPr lang="en-US" dirty="0" err="1"/>
              <a:t>başqa</a:t>
            </a:r>
            <a:r>
              <a:rPr lang="en-US" dirty="0"/>
              <a:t> </a:t>
            </a:r>
            <a:r>
              <a:rPr lang="en-US" dirty="0" err="1"/>
              <a:t>ölkənin</a:t>
            </a:r>
            <a:r>
              <a:rPr lang="en-US" dirty="0"/>
              <a:t> </a:t>
            </a:r>
            <a:r>
              <a:rPr lang="en-US" dirty="0" err="1"/>
              <a:t>vətəndaşları</a:t>
            </a:r>
            <a:r>
              <a:rPr lang="en-US" dirty="0"/>
              <a:t> </a:t>
            </a:r>
            <a:r>
              <a:rPr lang="en-US" dirty="0" err="1"/>
              <a:t>tərəfindən</a:t>
            </a:r>
            <a:r>
              <a:rPr lang="en-US" dirty="0"/>
              <a:t> </a:t>
            </a:r>
            <a:r>
              <a:rPr lang="en-US" dirty="0" err="1"/>
              <a:t>başa</a:t>
            </a:r>
            <a:r>
              <a:rPr lang="en-US" dirty="0"/>
              <a:t> </a:t>
            </a:r>
            <a:r>
              <a:rPr lang="en-US" dirty="0" err="1"/>
              <a:t>düşülməyən</a:t>
            </a:r>
            <a:r>
              <a:rPr lang="en-US" dirty="0"/>
              <a:t> </a:t>
            </a:r>
            <a:r>
              <a:rPr lang="en-US" dirty="0" err="1"/>
              <a:t>terminlər</a:t>
            </a:r>
            <a:r>
              <a:rPr lang="en-US" dirty="0"/>
              <a:t> ola </a:t>
            </a:r>
            <a:r>
              <a:rPr lang="en-US" dirty="0" err="1"/>
              <a:t>bilər</a:t>
            </a:r>
            <a:r>
              <a:rPr lang="en-US" dirty="0"/>
              <a:t>; </a:t>
            </a:r>
            <a:r>
              <a:rPr lang="en-US" dirty="0" err="1"/>
              <a:t>Çox</a:t>
            </a:r>
            <a:r>
              <a:rPr lang="en-US" dirty="0"/>
              <a:t> </a:t>
            </a:r>
            <a:r>
              <a:rPr lang="en-US" dirty="0" err="1"/>
              <a:t>qısa</a:t>
            </a:r>
            <a:r>
              <a:rPr lang="en-US" dirty="0"/>
              <a:t> </a:t>
            </a:r>
            <a:r>
              <a:rPr lang="en-US" dirty="0" err="1"/>
              <a:t>və</a:t>
            </a:r>
            <a:r>
              <a:rPr lang="en-US" dirty="0"/>
              <a:t> </a:t>
            </a:r>
            <a:r>
              <a:rPr lang="en-US" dirty="0" err="1"/>
              <a:t>sadə</a:t>
            </a:r>
            <a:r>
              <a:rPr lang="en-US" dirty="0"/>
              <a:t> ola </a:t>
            </a:r>
            <a:r>
              <a:rPr lang="en-US" dirty="0" err="1"/>
              <a:t>bilər</a:t>
            </a:r>
            <a:r>
              <a:rPr lang="en-US" dirty="0"/>
              <a:t> </a:t>
            </a:r>
            <a:r>
              <a:rPr lang="en-US" dirty="0" err="1"/>
              <a:t>və</a:t>
            </a:r>
            <a:r>
              <a:rPr lang="en-US" dirty="0"/>
              <a:t> tərəflərin </a:t>
            </a:r>
            <a:r>
              <a:rPr lang="en-US" dirty="0" err="1"/>
              <a:t>hüquqlarını</a:t>
            </a:r>
            <a:r>
              <a:rPr lang="en-US" dirty="0"/>
              <a:t> </a:t>
            </a:r>
            <a:r>
              <a:rPr lang="en-US" dirty="0" err="1"/>
              <a:t>qorumaq</a:t>
            </a:r>
            <a:r>
              <a:rPr lang="en-US" dirty="0"/>
              <a:t> </a:t>
            </a:r>
            <a:r>
              <a:rPr lang="en-US" dirty="0" err="1"/>
              <a:t>üçün</a:t>
            </a:r>
            <a:r>
              <a:rPr lang="en-US" dirty="0"/>
              <a:t> </a:t>
            </a:r>
            <a:r>
              <a:rPr lang="en-US" dirty="0" err="1"/>
              <a:t>yetərli</a:t>
            </a:r>
            <a:r>
              <a:rPr lang="en-US" dirty="0"/>
              <a:t> </a:t>
            </a:r>
            <a:r>
              <a:rPr lang="en-US" dirty="0" err="1"/>
              <a:t>olmaya</a:t>
            </a:r>
            <a:r>
              <a:rPr lang="en-US" dirty="0"/>
              <a:t> </a:t>
            </a:r>
            <a:r>
              <a:rPr lang="en-US" dirty="0" err="1"/>
              <a:t>bilər</a:t>
            </a:r>
            <a:r>
              <a:rPr lang="en-US" dirty="0"/>
              <a:t>. </a:t>
            </a:r>
            <a:r>
              <a:rPr lang="en-US" dirty="0" err="1"/>
              <a:t>Bundan</a:t>
            </a:r>
            <a:r>
              <a:rPr lang="en-US" dirty="0"/>
              <a:t> </a:t>
            </a:r>
            <a:r>
              <a:rPr lang="en-US" dirty="0" err="1"/>
              <a:t>əlavə</a:t>
            </a:r>
            <a:r>
              <a:rPr lang="en-US" dirty="0"/>
              <a:t>, </a:t>
            </a:r>
            <a:r>
              <a:rPr lang="en-US" dirty="0" err="1"/>
              <a:t>hər</a:t>
            </a:r>
            <a:r>
              <a:rPr lang="en-US" dirty="0"/>
              <a:t> </a:t>
            </a:r>
            <a:r>
              <a:rPr lang="en-US" dirty="0" err="1"/>
              <a:t>iki</a:t>
            </a:r>
            <a:r>
              <a:rPr lang="en-US" dirty="0"/>
              <a:t> </a:t>
            </a:r>
            <a:r>
              <a:rPr lang="en-US" dirty="0" err="1"/>
              <a:t>tərəfin</a:t>
            </a:r>
            <a:r>
              <a:rPr lang="en-US" dirty="0"/>
              <a:t> </a:t>
            </a:r>
            <a:r>
              <a:rPr lang="en-US" dirty="0" err="1"/>
              <a:t>ölkələrinin</a:t>
            </a:r>
            <a:r>
              <a:rPr lang="en-US" dirty="0"/>
              <a:t> </a:t>
            </a:r>
            <a:r>
              <a:rPr lang="en-US" dirty="0" err="1"/>
              <a:t>qanunlarına</a:t>
            </a:r>
            <a:r>
              <a:rPr lang="en-US" dirty="0"/>
              <a:t> </a:t>
            </a:r>
            <a:r>
              <a:rPr lang="en-US" dirty="0" err="1"/>
              <a:t>zidd</a:t>
            </a:r>
            <a:r>
              <a:rPr lang="en-US" dirty="0"/>
              <a:t> ola </a:t>
            </a:r>
            <a:r>
              <a:rPr lang="en-US" dirty="0" err="1"/>
              <a:t>biləcək</a:t>
            </a:r>
            <a:r>
              <a:rPr lang="en-US" dirty="0"/>
              <a:t> </a:t>
            </a:r>
            <a:r>
              <a:rPr lang="en-US" dirty="0" err="1"/>
              <a:t>bəyanatların</a:t>
            </a:r>
            <a:r>
              <a:rPr lang="en-US" dirty="0"/>
              <a:t> </a:t>
            </a:r>
            <a:r>
              <a:rPr lang="en-US" dirty="0" err="1"/>
              <a:t>daşınması</a:t>
            </a:r>
            <a:r>
              <a:rPr lang="en-US" dirty="0"/>
              <a:t> </a:t>
            </a:r>
            <a:r>
              <a:rPr lang="en-US" dirty="0" err="1"/>
              <a:t>riski</a:t>
            </a:r>
            <a:r>
              <a:rPr lang="en-US" dirty="0"/>
              <a:t> var. </a:t>
            </a:r>
            <a:r>
              <a:rPr lang="en-US" dirty="0" err="1"/>
              <a:t>Beləliklə</a:t>
            </a:r>
            <a:r>
              <a:rPr lang="en-US" dirty="0"/>
              <a:t>, </a:t>
            </a:r>
            <a:r>
              <a:rPr lang="en-US" dirty="0" err="1"/>
              <a:t>müqavilə</a:t>
            </a:r>
            <a:r>
              <a:rPr lang="en-US" dirty="0"/>
              <a:t> </a:t>
            </a:r>
            <a:r>
              <a:rPr lang="en-US" dirty="0" err="1"/>
              <a:t>də</a:t>
            </a:r>
            <a:r>
              <a:rPr lang="en-US" dirty="0"/>
              <a:t> </a:t>
            </a:r>
            <a:r>
              <a:rPr lang="en-US" dirty="0" err="1"/>
              <a:t>etibarsız</a:t>
            </a:r>
            <a:r>
              <a:rPr lang="en-US" dirty="0"/>
              <a:t> ola </a:t>
            </a:r>
            <a:r>
              <a:rPr lang="en-US" dirty="0" err="1"/>
              <a:t>bilər</a:t>
            </a:r>
            <a:r>
              <a:rPr lang="en-US" dirty="0"/>
              <a:t>.</a:t>
            </a:r>
          </a:p>
        </p:txBody>
      </p:sp>
    </p:spTree>
    <p:extLst>
      <p:ext uri="{BB962C8B-B14F-4D97-AF65-F5344CB8AC3E}">
        <p14:creationId xmlns:p14="http://schemas.microsoft.com/office/powerpoint/2010/main" val="2203864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z-Latn-AZ" dirty="0"/>
              <a:t>Təfsir və dil problemləri</a:t>
            </a:r>
            <a:endParaRPr lang="en-US" dirty="0"/>
          </a:p>
        </p:txBody>
      </p:sp>
      <p:sp>
        <p:nvSpPr>
          <p:cNvPr id="3" name="Content Placeholder 2"/>
          <p:cNvSpPr>
            <a:spLocks noGrp="1"/>
          </p:cNvSpPr>
          <p:nvPr>
            <p:ph idx="1"/>
          </p:nvPr>
        </p:nvSpPr>
        <p:spPr/>
        <p:txBody>
          <a:bodyPr/>
          <a:lstStyle/>
          <a:p>
            <a:r>
              <a:rPr lang="en-US" dirty="0" err="1"/>
              <a:t>Beynəlxalq</a:t>
            </a:r>
            <a:r>
              <a:rPr lang="en-US" dirty="0"/>
              <a:t> </a:t>
            </a:r>
            <a:r>
              <a:rPr lang="en-US" dirty="0" err="1"/>
              <a:t>kommersiya</a:t>
            </a:r>
            <a:r>
              <a:rPr lang="en-US" dirty="0"/>
              <a:t> </a:t>
            </a:r>
            <a:r>
              <a:rPr lang="en-US" dirty="0" err="1"/>
              <a:t>müqaviləsində</a:t>
            </a:r>
            <a:r>
              <a:rPr lang="en-US" dirty="0"/>
              <a:t> </a:t>
            </a:r>
            <a:r>
              <a:rPr lang="en-US" dirty="0" err="1"/>
              <a:t>tərəflər</a:t>
            </a:r>
            <a:r>
              <a:rPr lang="en-US" dirty="0"/>
              <a:t> </a:t>
            </a:r>
            <a:r>
              <a:rPr lang="en-US" dirty="0" err="1"/>
              <a:t>müxtəlif</a:t>
            </a:r>
            <a:r>
              <a:rPr lang="en-US" dirty="0"/>
              <a:t> qanun </a:t>
            </a:r>
            <a:r>
              <a:rPr lang="en-US" dirty="0" err="1"/>
              <a:t>və</a:t>
            </a:r>
            <a:r>
              <a:rPr lang="en-US" dirty="0"/>
              <a:t> </a:t>
            </a:r>
            <a:r>
              <a:rPr lang="en-US" dirty="0" err="1"/>
              <a:t>mədəniyyətlərdən</a:t>
            </a:r>
            <a:r>
              <a:rPr lang="en-US" dirty="0"/>
              <a:t> </a:t>
            </a:r>
            <a:r>
              <a:rPr lang="en-US" dirty="0" err="1"/>
              <a:t>olduqları</a:t>
            </a:r>
            <a:r>
              <a:rPr lang="en-US" dirty="0"/>
              <a:t> </a:t>
            </a:r>
            <a:r>
              <a:rPr lang="en-US" dirty="0" err="1"/>
              <a:t>üçün</a:t>
            </a:r>
            <a:r>
              <a:rPr lang="en-US" dirty="0"/>
              <a:t>, </a:t>
            </a:r>
            <a:r>
              <a:rPr lang="en-US" dirty="0" err="1"/>
              <a:t>çox</a:t>
            </a:r>
            <a:r>
              <a:rPr lang="en-US" dirty="0"/>
              <a:t> </a:t>
            </a:r>
            <a:r>
              <a:rPr lang="en-US" dirty="0" err="1"/>
              <a:t>güman</a:t>
            </a:r>
            <a:r>
              <a:rPr lang="en-US" dirty="0"/>
              <a:t> ki, </a:t>
            </a:r>
            <a:r>
              <a:rPr lang="en-US" dirty="0" err="1"/>
              <a:t>müqavilənin</a:t>
            </a:r>
            <a:r>
              <a:rPr lang="en-US" dirty="0"/>
              <a:t> </a:t>
            </a:r>
            <a:r>
              <a:rPr lang="en-US" dirty="0" err="1"/>
              <a:t>icrasına</a:t>
            </a:r>
            <a:r>
              <a:rPr lang="en-US" dirty="0"/>
              <a:t> mane </a:t>
            </a:r>
            <a:r>
              <a:rPr lang="en-US" dirty="0" err="1"/>
              <a:t>olacaq</a:t>
            </a:r>
            <a:r>
              <a:rPr lang="en-US" dirty="0"/>
              <a:t> </a:t>
            </a:r>
            <a:r>
              <a:rPr lang="en-US" dirty="0" err="1"/>
              <a:t>təfsir</a:t>
            </a:r>
            <a:r>
              <a:rPr lang="en-US" dirty="0"/>
              <a:t> </a:t>
            </a:r>
            <a:r>
              <a:rPr lang="en-US" dirty="0" err="1"/>
              <a:t>problemləri</a:t>
            </a:r>
            <a:r>
              <a:rPr lang="en-US" dirty="0"/>
              <a:t> </a:t>
            </a:r>
            <a:r>
              <a:rPr lang="en-US" dirty="0" err="1"/>
              <a:t>yaranacaq</a:t>
            </a:r>
            <a:r>
              <a:rPr lang="en-US" dirty="0"/>
              <a:t>. </a:t>
            </a:r>
            <a:r>
              <a:rPr lang="en-US" dirty="0" err="1"/>
              <a:t>Müqavilə</a:t>
            </a:r>
            <a:r>
              <a:rPr lang="en-US" dirty="0"/>
              <a:t> </a:t>
            </a:r>
            <a:r>
              <a:rPr lang="en-US" dirty="0" err="1"/>
              <a:t>yaradılarkən</a:t>
            </a:r>
            <a:r>
              <a:rPr lang="en-US" dirty="0"/>
              <a:t> </a:t>
            </a:r>
            <a:r>
              <a:rPr lang="en-US" dirty="0" err="1"/>
              <a:t>istifadə</a:t>
            </a:r>
            <a:r>
              <a:rPr lang="en-US" dirty="0"/>
              <a:t> </a:t>
            </a:r>
            <a:r>
              <a:rPr lang="en-US" dirty="0" err="1"/>
              <a:t>olunan</a:t>
            </a:r>
            <a:r>
              <a:rPr lang="en-US" dirty="0"/>
              <a:t> </a:t>
            </a:r>
            <a:r>
              <a:rPr lang="en-US" dirty="0" err="1"/>
              <a:t>hüquqi</a:t>
            </a:r>
            <a:r>
              <a:rPr lang="en-US" dirty="0"/>
              <a:t> </a:t>
            </a:r>
            <a:r>
              <a:rPr lang="en-US" dirty="0" err="1"/>
              <a:t>anlayışlar</a:t>
            </a:r>
            <a:r>
              <a:rPr lang="en-US" dirty="0"/>
              <a:t> tərəflərin </a:t>
            </a:r>
            <a:r>
              <a:rPr lang="en-US" dirty="0" err="1"/>
              <a:t>dilində</a:t>
            </a:r>
            <a:r>
              <a:rPr lang="en-US" dirty="0"/>
              <a:t> </a:t>
            </a:r>
            <a:r>
              <a:rPr lang="en-US" dirty="0" err="1"/>
              <a:t>və</a:t>
            </a:r>
            <a:r>
              <a:rPr lang="en-US" dirty="0"/>
              <a:t> </a:t>
            </a:r>
            <a:r>
              <a:rPr lang="en-US" dirty="0" err="1"/>
              <a:t>ya</a:t>
            </a:r>
            <a:r>
              <a:rPr lang="en-US" dirty="0"/>
              <a:t> </a:t>
            </a:r>
            <a:r>
              <a:rPr lang="en-US" dirty="0" err="1"/>
              <a:t>hüquq</a:t>
            </a:r>
            <a:r>
              <a:rPr lang="en-US" dirty="0"/>
              <a:t> </a:t>
            </a:r>
            <a:r>
              <a:rPr lang="en-US" dirty="0" err="1"/>
              <a:t>mədəniyyətində</a:t>
            </a:r>
            <a:r>
              <a:rPr lang="en-US" dirty="0"/>
              <a:t> </a:t>
            </a:r>
            <a:r>
              <a:rPr lang="en-US" dirty="0" err="1"/>
              <a:t>fərqli</a:t>
            </a:r>
            <a:r>
              <a:rPr lang="en-US" dirty="0"/>
              <a:t> </a:t>
            </a:r>
            <a:r>
              <a:rPr lang="en-US" dirty="0" err="1"/>
              <a:t>mənalar</a:t>
            </a:r>
            <a:r>
              <a:rPr lang="en-US" dirty="0"/>
              <a:t> </a:t>
            </a:r>
            <a:r>
              <a:rPr lang="en-US" dirty="0" err="1"/>
              <a:t>daşıya</a:t>
            </a:r>
            <a:r>
              <a:rPr lang="en-US" dirty="0"/>
              <a:t> </a:t>
            </a:r>
            <a:r>
              <a:rPr lang="en-US" dirty="0" err="1"/>
              <a:t>bilər</a:t>
            </a:r>
            <a:r>
              <a:rPr lang="en-US" dirty="0"/>
              <a:t>. </a:t>
            </a:r>
            <a:r>
              <a:rPr lang="en-US" dirty="0" err="1"/>
              <a:t>Tərəflər</a:t>
            </a:r>
            <a:r>
              <a:rPr lang="en-US" dirty="0"/>
              <a:t> </a:t>
            </a:r>
            <a:r>
              <a:rPr lang="en-US" dirty="0" err="1"/>
              <a:t>müqavilə</a:t>
            </a:r>
            <a:r>
              <a:rPr lang="en-US" dirty="0"/>
              <a:t> </a:t>
            </a:r>
            <a:r>
              <a:rPr lang="en-US" dirty="0" err="1"/>
              <a:t>öhdəliklərini</a:t>
            </a:r>
            <a:r>
              <a:rPr lang="en-US" dirty="0"/>
              <a:t> </a:t>
            </a:r>
            <a:r>
              <a:rPr lang="en-US" dirty="0" err="1"/>
              <a:t>bağlı</a:t>
            </a:r>
            <a:r>
              <a:rPr lang="en-US" dirty="0"/>
              <a:t> </a:t>
            </a:r>
            <a:r>
              <a:rPr lang="en-US" dirty="0" err="1"/>
              <a:t>olduqları</a:t>
            </a:r>
            <a:r>
              <a:rPr lang="en-US" dirty="0"/>
              <a:t> </a:t>
            </a:r>
            <a:r>
              <a:rPr lang="en-US" dirty="0" err="1"/>
              <a:t>hüquqi</a:t>
            </a:r>
            <a:r>
              <a:rPr lang="en-US" dirty="0"/>
              <a:t> </a:t>
            </a:r>
            <a:r>
              <a:rPr lang="en-US" dirty="0" err="1"/>
              <a:t>mədəniyyətdəki</a:t>
            </a:r>
            <a:r>
              <a:rPr lang="en-US" dirty="0"/>
              <a:t> </a:t>
            </a:r>
            <a:r>
              <a:rPr lang="en-US" dirty="0" err="1"/>
              <a:t>mənalarına</a:t>
            </a:r>
            <a:r>
              <a:rPr lang="en-US" dirty="0"/>
              <a:t> </a:t>
            </a:r>
            <a:r>
              <a:rPr lang="en-US" dirty="0" err="1"/>
              <a:t>uyğun</a:t>
            </a:r>
            <a:r>
              <a:rPr lang="en-US" dirty="0"/>
              <a:t> </a:t>
            </a:r>
            <a:r>
              <a:rPr lang="en-US" dirty="0" err="1"/>
              <a:t>olaraq</a:t>
            </a:r>
            <a:r>
              <a:rPr lang="en-US" dirty="0"/>
              <a:t> </a:t>
            </a:r>
            <a:r>
              <a:rPr lang="en-US" dirty="0" err="1"/>
              <a:t>başa</a:t>
            </a:r>
            <a:r>
              <a:rPr lang="en-US" dirty="0"/>
              <a:t> </a:t>
            </a:r>
            <a:r>
              <a:rPr lang="en-US" dirty="0" err="1"/>
              <a:t>düşürlər</a:t>
            </a:r>
            <a:r>
              <a:rPr lang="en-US" dirty="0"/>
              <a:t>. Bu </a:t>
            </a:r>
            <a:r>
              <a:rPr lang="en-US" dirty="0" err="1"/>
              <a:t>gün</a:t>
            </a:r>
            <a:r>
              <a:rPr lang="en-US" dirty="0"/>
              <a:t> </a:t>
            </a:r>
            <a:r>
              <a:rPr lang="en-US" dirty="0" err="1"/>
              <a:t>beynəlxalq</a:t>
            </a:r>
            <a:r>
              <a:rPr lang="en-US" dirty="0"/>
              <a:t> </a:t>
            </a:r>
            <a:r>
              <a:rPr lang="en-US" dirty="0" err="1"/>
              <a:t>ticarət</a:t>
            </a:r>
            <a:r>
              <a:rPr lang="en-US" dirty="0"/>
              <a:t> </a:t>
            </a:r>
            <a:r>
              <a:rPr lang="en-US" dirty="0" err="1"/>
              <a:t>əməliyyatlarında</a:t>
            </a:r>
            <a:r>
              <a:rPr lang="en-US" dirty="0"/>
              <a:t> </a:t>
            </a:r>
            <a:r>
              <a:rPr lang="en-US" dirty="0" err="1"/>
              <a:t>eyni</a:t>
            </a:r>
            <a:r>
              <a:rPr lang="en-US" dirty="0"/>
              <a:t> </a:t>
            </a:r>
            <a:r>
              <a:rPr lang="en-US" dirty="0" err="1"/>
              <a:t>anlayışlara</a:t>
            </a:r>
            <a:r>
              <a:rPr lang="en-US" dirty="0"/>
              <a:t> </a:t>
            </a:r>
            <a:r>
              <a:rPr lang="en-US" dirty="0" err="1"/>
              <a:t>müxtəlif</a:t>
            </a:r>
            <a:r>
              <a:rPr lang="en-US" dirty="0"/>
              <a:t> </a:t>
            </a:r>
            <a:r>
              <a:rPr lang="en-US" dirty="0" err="1"/>
              <a:t>mənalar</a:t>
            </a:r>
            <a:r>
              <a:rPr lang="en-US" dirty="0"/>
              <a:t> </a:t>
            </a:r>
            <a:r>
              <a:rPr lang="en-US" dirty="0" err="1"/>
              <a:t>verildiyi</a:t>
            </a:r>
            <a:r>
              <a:rPr lang="en-US" dirty="0"/>
              <a:t> </a:t>
            </a:r>
            <a:r>
              <a:rPr lang="en-US" dirty="0" err="1"/>
              <a:t>üçün</a:t>
            </a:r>
            <a:r>
              <a:rPr lang="en-US" dirty="0"/>
              <a:t> </a:t>
            </a:r>
            <a:r>
              <a:rPr lang="en-US" dirty="0" err="1"/>
              <a:t>çoxlu</a:t>
            </a:r>
            <a:r>
              <a:rPr lang="en-US" dirty="0"/>
              <a:t> </a:t>
            </a:r>
            <a:r>
              <a:rPr lang="en-US" dirty="0" err="1"/>
              <a:t>münaqişələr</a:t>
            </a:r>
            <a:r>
              <a:rPr lang="en-US" dirty="0"/>
              <a:t> </a:t>
            </a:r>
            <a:r>
              <a:rPr lang="en-US" dirty="0" err="1"/>
              <a:t>müşahidə</a:t>
            </a:r>
            <a:r>
              <a:rPr lang="en-US" dirty="0"/>
              <a:t> </a:t>
            </a:r>
            <a:r>
              <a:rPr lang="en-US" dirty="0" err="1"/>
              <a:t>olunur</a:t>
            </a:r>
            <a:r>
              <a:rPr lang="en-US" dirty="0"/>
              <a:t>. Bu </a:t>
            </a:r>
            <a:r>
              <a:rPr lang="en-US" dirty="0" err="1"/>
              <a:t>baxımdan</a:t>
            </a:r>
            <a:r>
              <a:rPr lang="en-US" dirty="0"/>
              <a:t>, </a:t>
            </a:r>
            <a:r>
              <a:rPr lang="en-US" dirty="0" err="1"/>
              <a:t>tərəflər</a:t>
            </a:r>
            <a:r>
              <a:rPr lang="en-US" dirty="0"/>
              <a:t> </a:t>
            </a:r>
            <a:r>
              <a:rPr lang="en-US" dirty="0" err="1"/>
              <a:t>müqaviləni</a:t>
            </a:r>
            <a:r>
              <a:rPr lang="en-US" dirty="0"/>
              <a:t> </a:t>
            </a:r>
            <a:r>
              <a:rPr lang="en-US" dirty="0" err="1"/>
              <a:t>tərtib</a:t>
            </a:r>
            <a:r>
              <a:rPr lang="en-US" dirty="0"/>
              <a:t> </a:t>
            </a:r>
            <a:r>
              <a:rPr lang="en-US" dirty="0" err="1"/>
              <a:t>edərkən</a:t>
            </a:r>
            <a:r>
              <a:rPr lang="en-US" dirty="0"/>
              <a:t> </a:t>
            </a:r>
            <a:r>
              <a:rPr lang="en-US" dirty="0" err="1"/>
              <a:t>istifadə</a:t>
            </a:r>
            <a:r>
              <a:rPr lang="en-US" dirty="0"/>
              <a:t> </a:t>
            </a:r>
            <a:r>
              <a:rPr lang="en-US" dirty="0" err="1"/>
              <a:t>etdikləri</a:t>
            </a:r>
            <a:r>
              <a:rPr lang="en-US" dirty="0"/>
              <a:t> </a:t>
            </a:r>
            <a:r>
              <a:rPr lang="en-US" dirty="0" err="1"/>
              <a:t>anlayışlardan</a:t>
            </a:r>
            <a:r>
              <a:rPr lang="en-US" dirty="0"/>
              <a:t> </a:t>
            </a:r>
            <a:r>
              <a:rPr lang="en-US" dirty="0" err="1"/>
              <a:t>eyni</a:t>
            </a:r>
            <a:r>
              <a:rPr lang="en-US" dirty="0"/>
              <a:t> </a:t>
            </a:r>
            <a:r>
              <a:rPr lang="en-US" dirty="0" err="1"/>
              <a:t>şeyi</a:t>
            </a:r>
            <a:r>
              <a:rPr lang="en-US" dirty="0"/>
              <a:t> </a:t>
            </a:r>
            <a:r>
              <a:rPr lang="en-US" dirty="0" err="1"/>
              <a:t>başa</a:t>
            </a:r>
            <a:r>
              <a:rPr lang="en-US" dirty="0"/>
              <a:t> </a:t>
            </a:r>
            <a:r>
              <a:rPr lang="en-US" dirty="0" err="1"/>
              <a:t>düşdüklərinə</a:t>
            </a:r>
            <a:r>
              <a:rPr lang="en-US" dirty="0"/>
              <a:t> </a:t>
            </a:r>
            <a:r>
              <a:rPr lang="en-US" dirty="0" err="1"/>
              <a:t>əmin</a:t>
            </a:r>
            <a:r>
              <a:rPr lang="en-US" dirty="0"/>
              <a:t> </a:t>
            </a:r>
            <a:r>
              <a:rPr lang="en-US" dirty="0" err="1"/>
              <a:t>olmalıdırlar</a:t>
            </a:r>
            <a:r>
              <a:rPr lang="en-US" dirty="0"/>
              <a:t>.</a:t>
            </a:r>
          </a:p>
        </p:txBody>
      </p:sp>
    </p:spTree>
    <p:extLst>
      <p:ext uri="{BB962C8B-B14F-4D97-AF65-F5344CB8AC3E}">
        <p14:creationId xmlns:p14="http://schemas.microsoft.com/office/powerpoint/2010/main" val="37634254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z-Latn-AZ" dirty="0"/>
              <a:t>Müqavilənin tarixi</a:t>
            </a:r>
            <a:endParaRPr lang="en-US" dirty="0"/>
          </a:p>
        </p:txBody>
      </p:sp>
      <p:sp>
        <p:nvSpPr>
          <p:cNvPr id="3" name="Content Placeholder 2"/>
          <p:cNvSpPr>
            <a:spLocks noGrp="1"/>
          </p:cNvSpPr>
          <p:nvPr>
            <p:ph idx="1"/>
          </p:nvPr>
        </p:nvSpPr>
        <p:spPr/>
        <p:txBody>
          <a:bodyPr/>
          <a:lstStyle/>
          <a:p>
            <a:r>
              <a:rPr lang="en-US" dirty="0" err="1"/>
              <a:t>Ödəniş</a:t>
            </a:r>
            <a:r>
              <a:rPr lang="en-US" dirty="0"/>
              <a:t> </a:t>
            </a:r>
            <a:r>
              <a:rPr lang="en-US" dirty="0" err="1"/>
              <a:t>və</a:t>
            </a:r>
            <a:r>
              <a:rPr lang="en-US" dirty="0"/>
              <a:t> </a:t>
            </a:r>
            <a:r>
              <a:rPr lang="en-US" dirty="0" err="1"/>
              <a:t>ya</a:t>
            </a:r>
            <a:r>
              <a:rPr lang="en-US" dirty="0"/>
              <a:t> </a:t>
            </a:r>
            <a:r>
              <a:rPr lang="en-US" dirty="0" err="1"/>
              <a:t>çatdırılma</a:t>
            </a:r>
            <a:r>
              <a:rPr lang="en-US" dirty="0"/>
              <a:t> </a:t>
            </a:r>
            <a:r>
              <a:rPr lang="en-US" dirty="0" err="1"/>
              <a:t>bu</a:t>
            </a:r>
            <a:r>
              <a:rPr lang="en-US" dirty="0"/>
              <a:t> </a:t>
            </a:r>
            <a:r>
              <a:rPr lang="en-US" dirty="0" err="1"/>
              <a:t>tarixə</a:t>
            </a:r>
            <a:r>
              <a:rPr lang="en-US" dirty="0"/>
              <a:t> </a:t>
            </a:r>
            <a:r>
              <a:rPr lang="en-US" dirty="0" err="1"/>
              <a:t>istinad</a:t>
            </a:r>
            <a:r>
              <a:rPr lang="en-US" dirty="0"/>
              <a:t> </a:t>
            </a:r>
            <a:r>
              <a:rPr lang="en-US" dirty="0" err="1"/>
              <a:t>edilməklə</a:t>
            </a:r>
            <a:r>
              <a:rPr lang="en-US" dirty="0"/>
              <a:t> </a:t>
            </a:r>
            <a:r>
              <a:rPr lang="en-US" dirty="0" err="1"/>
              <a:t>müəyyən</a:t>
            </a:r>
            <a:r>
              <a:rPr lang="en-US" dirty="0"/>
              <a:t> </a:t>
            </a:r>
            <a:r>
              <a:rPr lang="en-US" dirty="0" err="1"/>
              <a:t>edilirsə</a:t>
            </a:r>
            <a:r>
              <a:rPr lang="en-US" dirty="0"/>
              <a:t>, </a:t>
            </a:r>
            <a:r>
              <a:rPr lang="en-US" dirty="0" err="1"/>
              <a:t>müqavilə</a:t>
            </a:r>
            <a:r>
              <a:rPr lang="en-US" dirty="0"/>
              <a:t> </a:t>
            </a:r>
            <a:r>
              <a:rPr lang="en-US" dirty="0" err="1"/>
              <a:t>tarixi</a:t>
            </a:r>
            <a:r>
              <a:rPr lang="en-US" dirty="0"/>
              <a:t> </a:t>
            </a:r>
            <a:r>
              <a:rPr lang="en-US" dirty="0" err="1"/>
              <a:t>vacibdir</a:t>
            </a:r>
            <a:r>
              <a:rPr lang="en-US" dirty="0"/>
              <a:t>. </a:t>
            </a:r>
            <a:r>
              <a:rPr lang="en-US" dirty="0" err="1"/>
              <a:t>Məsələn</a:t>
            </a:r>
            <a:r>
              <a:rPr lang="en-US" dirty="0"/>
              <a:t>, müqavilədə “</a:t>
            </a:r>
            <a:r>
              <a:rPr lang="en-US" dirty="0" err="1"/>
              <a:t>mallar</a:t>
            </a:r>
            <a:r>
              <a:rPr lang="en-US" dirty="0"/>
              <a:t> </a:t>
            </a:r>
            <a:r>
              <a:rPr lang="en-US" dirty="0" err="1"/>
              <a:t>müqavilə</a:t>
            </a:r>
            <a:r>
              <a:rPr lang="en-US" dirty="0"/>
              <a:t> </a:t>
            </a:r>
            <a:r>
              <a:rPr lang="en-US" dirty="0" err="1"/>
              <a:t>tarixindən</a:t>
            </a:r>
            <a:r>
              <a:rPr lang="en-US" dirty="0"/>
              <a:t> </a:t>
            </a:r>
            <a:r>
              <a:rPr lang="en-US" dirty="0" err="1"/>
              <a:t>sonra</a:t>
            </a:r>
            <a:r>
              <a:rPr lang="en-US" dirty="0"/>
              <a:t> 60 </a:t>
            </a:r>
            <a:r>
              <a:rPr lang="en-US" dirty="0" err="1"/>
              <a:t>gün</a:t>
            </a:r>
            <a:r>
              <a:rPr lang="en-US" dirty="0"/>
              <a:t> </a:t>
            </a:r>
            <a:r>
              <a:rPr lang="en-US" dirty="0" err="1"/>
              <a:t>ərzində</a:t>
            </a:r>
            <a:r>
              <a:rPr lang="en-US" dirty="0"/>
              <a:t> </a:t>
            </a:r>
            <a:r>
              <a:rPr lang="en-US" dirty="0" err="1"/>
              <a:t>təhvil</a:t>
            </a:r>
            <a:r>
              <a:rPr lang="en-US" dirty="0"/>
              <a:t> </a:t>
            </a:r>
            <a:r>
              <a:rPr lang="en-US" dirty="0" err="1"/>
              <a:t>veriləcək</a:t>
            </a:r>
            <a:r>
              <a:rPr lang="en-US" dirty="0"/>
              <a:t>” </a:t>
            </a:r>
            <a:r>
              <a:rPr lang="en-US" dirty="0" err="1"/>
              <a:t>və</a:t>
            </a:r>
            <a:r>
              <a:rPr lang="en-US" dirty="0"/>
              <a:t> </a:t>
            </a:r>
            <a:r>
              <a:rPr lang="en-US" dirty="0" err="1"/>
              <a:t>ya</a:t>
            </a:r>
            <a:r>
              <a:rPr lang="en-US" dirty="0"/>
              <a:t> “</a:t>
            </a:r>
            <a:r>
              <a:rPr lang="en-US" dirty="0" err="1"/>
              <a:t>ödəniş</a:t>
            </a:r>
            <a:r>
              <a:rPr lang="en-US" dirty="0"/>
              <a:t> </a:t>
            </a:r>
            <a:r>
              <a:rPr lang="en-US" dirty="0" err="1"/>
              <a:t>müqavilə</a:t>
            </a:r>
            <a:r>
              <a:rPr lang="en-US" dirty="0"/>
              <a:t> </a:t>
            </a:r>
            <a:r>
              <a:rPr lang="en-US" dirty="0" err="1"/>
              <a:t>tarixindən</a:t>
            </a:r>
            <a:r>
              <a:rPr lang="en-US" dirty="0"/>
              <a:t> 30 </a:t>
            </a:r>
            <a:r>
              <a:rPr lang="en-US" dirty="0" err="1"/>
              <a:t>gün</a:t>
            </a:r>
            <a:r>
              <a:rPr lang="en-US" dirty="0"/>
              <a:t> </a:t>
            </a:r>
            <a:r>
              <a:rPr lang="en-US" dirty="0" err="1"/>
              <a:t>sonra</a:t>
            </a:r>
            <a:r>
              <a:rPr lang="en-US" dirty="0"/>
              <a:t> </a:t>
            </a:r>
            <a:r>
              <a:rPr lang="en-US" dirty="0" err="1"/>
              <a:t>həyata</a:t>
            </a:r>
            <a:r>
              <a:rPr lang="en-US" dirty="0"/>
              <a:t> </a:t>
            </a:r>
            <a:r>
              <a:rPr lang="en-US" dirty="0" err="1"/>
              <a:t>keçiriləcək</a:t>
            </a:r>
            <a:r>
              <a:rPr lang="en-US" dirty="0"/>
              <a:t>” </a:t>
            </a:r>
            <a:r>
              <a:rPr lang="en-US" dirty="0" err="1"/>
              <a:t>kimi</a:t>
            </a:r>
            <a:r>
              <a:rPr lang="en-US" dirty="0"/>
              <a:t> </a:t>
            </a:r>
            <a:r>
              <a:rPr lang="en-US" dirty="0" err="1"/>
              <a:t>müddəalar</a:t>
            </a:r>
            <a:r>
              <a:rPr lang="en-US" dirty="0"/>
              <a:t> </a:t>
            </a:r>
            <a:r>
              <a:rPr lang="en-US" dirty="0" err="1"/>
              <a:t>varsa</a:t>
            </a:r>
            <a:r>
              <a:rPr lang="en-US" dirty="0"/>
              <a:t>, </a:t>
            </a:r>
            <a:r>
              <a:rPr lang="en-US" dirty="0" err="1"/>
              <a:t>tarixin</a:t>
            </a:r>
            <a:r>
              <a:rPr lang="en-US" dirty="0"/>
              <a:t> </a:t>
            </a:r>
            <a:r>
              <a:rPr lang="en-US" dirty="0" err="1"/>
              <a:t>əhəmiyyəti</a:t>
            </a:r>
            <a:r>
              <a:rPr lang="en-US" dirty="0"/>
              <a:t> </a:t>
            </a:r>
            <a:r>
              <a:rPr lang="en-US" dirty="0" err="1"/>
              <a:t>burada</a:t>
            </a:r>
            <a:r>
              <a:rPr lang="en-US" dirty="0"/>
              <a:t> </a:t>
            </a:r>
            <a:r>
              <a:rPr lang="en-US" dirty="0" err="1"/>
              <a:t>aydın</a:t>
            </a:r>
            <a:r>
              <a:rPr lang="en-US" dirty="0"/>
              <a:t> </a:t>
            </a:r>
            <a:r>
              <a:rPr lang="en-US" dirty="0" err="1"/>
              <a:t>olur.Müqavilənin</a:t>
            </a:r>
            <a:r>
              <a:rPr lang="en-US" dirty="0"/>
              <a:t> </a:t>
            </a:r>
            <a:r>
              <a:rPr lang="en-US" dirty="0" err="1"/>
              <a:t>bağlanma</a:t>
            </a:r>
            <a:r>
              <a:rPr lang="en-US" dirty="0"/>
              <a:t> </a:t>
            </a:r>
            <a:r>
              <a:rPr lang="en-US" dirty="0" err="1"/>
              <a:t>tarixi</a:t>
            </a:r>
            <a:r>
              <a:rPr lang="en-US" dirty="0"/>
              <a:t> </a:t>
            </a:r>
            <a:r>
              <a:rPr lang="en-US" dirty="0" err="1"/>
              <a:t>ilə</a:t>
            </a:r>
            <a:r>
              <a:rPr lang="en-US" dirty="0"/>
              <a:t> </a:t>
            </a:r>
            <a:r>
              <a:rPr lang="en-US" dirty="0" err="1"/>
              <a:t>bağlı</a:t>
            </a:r>
            <a:r>
              <a:rPr lang="en-US" dirty="0"/>
              <a:t> </a:t>
            </a:r>
            <a:r>
              <a:rPr lang="en-US" dirty="0" err="1"/>
              <a:t>diqqət</a:t>
            </a:r>
            <a:r>
              <a:rPr lang="en-US" dirty="0"/>
              <a:t> </a:t>
            </a:r>
            <a:r>
              <a:rPr lang="en-US" dirty="0" err="1"/>
              <a:t>çəkən</a:t>
            </a:r>
            <a:r>
              <a:rPr lang="en-US" dirty="0"/>
              <a:t> </a:t>
            </a:r>
            <a:r>
              <a:rPr lang="en-US" dirty="0" err="1"/>
              <a:t>başqa</a:t>
            </a:r>
            <a:r>
              <a:rPr lang="en-US" dirty="0"/>
              <a:t> </a:t>
            </a:r>
            <a:r>
              <a:rPr lang="en-US" dirty="0" err="1"/>
              <a:t>bir</a:t>
            </a:r>
            <a:r>
              <a:rPr lang="en-US" dirty="0"/>
              <a:t> </a:t>
            </a:r>
            <a:r>
              <a:rPr lang="en-US" dirty="0" err="1"/>
              <a:t>məqam</a:t>
            </a:r>
            <a:r>
              <a:rPr lang="en-US" dirty="0"/>
              <a:t> </a:t>
            </a:r>
            <a:r>
              <a:rPr lang="en-US" dirty="0" err="1"/>
              <a:t>odur</a:t>
            </a:r>
            <a:r>
              <a:rPr lang="en-US" dirty="0"/>
              <a:t> ki, ay </a:t>
            </a:r>
            <a:r>
              <a:rPr lang="en-US" dirty="0" err="1"/>
              <a:t>və</a:t>
            </a:r>
            <a:r>
              <a:rPr lang="en-US" dirty="0"/>
              <a:t> </a:t>
            </a:r>
            <a:r>
              <a:rPr lang="en-US" dirty="0" err="1"/>
              <a:t>gün</a:t>
            </a:r>
            <a:r>
              <a:rPr lang="en-US" dirty="0"/>
              <a:t> </a:t>
            </a:r>
            <a:r>
              <a:rPr lang="en-US" dirty="0" err="1"/>
              <a:t>müxtəlif</a:t>
            </a:r>
            <a:r>
              <a:rPr lang="en-US" dirty="0"/>
              <a:t> </a:t>
            </a:r>
            <a:r>
              <a:rPr lang="en-US" dirty="0" err="1"/>
              <a:t>ölkələrdə</a:t>
            </a:r>
            <a:r>
              <a:rPr lang="en-US" dirty="0"/>
              <a:t> </a:t>
            </a:r>
            <a:r>
              <a:rPr lang="en-US" dirty="0" err="1"/>
              <a:t>tarixi</a:t>
            </a:r>
            <a:r>
              <a:rPr lang="en-US" dirty="0"/>
              <a:t> </a:t>
            </a:r>
            <a:r>
              <a:rPr lang="en-US" dirty="0" err="1"/>
              <a:t>göstərən</a:t>
            </a:r>
            <a:r>
              <a:rPr lang="en-US" dirty="0"/>
              <a:t> </a:t>
            </a:r>
            <a:r>
              <a:rPr lang="en-US" dirty="0" err="1"/>
              <a:t>formatda</a:t>
            </a:r>
            <a:r>
              <a:rPr lang="en-US" dirty="0"/>
              <a:t> </a:t>
            </a:r>
            <a:r>
              <a:rPr lang="en-US" dirty="0" err="1"/>
              <a:t>fərqli</a:t>
            </a:r>
            <a:r>
              <a:rPr lang="en-US" dirty="0"/>
              <a:t> </a:t>
            </a:r>
            <a:r>
              <a:rPr lang="en-US" dirty="0" err="1"/>
              <a:t>şəkildə</a:t>
            </a:r>
            <a:r>
              <a:rPr lang="en-US" dirty="0"/>
              <a:t> </a:t>
            </a:r>
            <a:r>
              <a:rPr lang="en-US" dirty="0" err="1"/>
              <a:t>təşkil</a:t>
            </a:r>
            <a:r>
              <a:rPr lang="en-US" dirty="0"/>
              <a:t> </a:t>
            </a:r>
            <a:r>
              <a:rPr lang="en-US" dirty="0" err="1"/>
              <a:t>edilir</a:t>
            </a:r>
            <a:r>
              <a:rPr lang="en-US" dirty="0"/>
              <a:t>. </a:t>
            </a:r>
            <a:r>
              <a:rPr lang="en-US" dirty="0" err="1"/>
              <a:t>Məsələn</a:t>
            </a:r>
            <a:r>
              <a:rPr lang="en-US" dirty="0"/>
              <a:t>, 03.04.2004 </a:t>
            </a:r>
            <a:r>
              <a:rPr lang="en-US" dirty="0" err="1"/>
              <a:t>kimi</a:t>
            </a:r>
            <a:r>
              <a:rPr lang="en-US" dirty="0"/>
              <a:t> </a:t>
            </a:r>
            <a:r>
              <a:rPr lang="en-US" dirty="0" err="1"/>
              <a:t>yazılmış</a:t>
            </a:r>
            <a:r>
              <a:rPr lang="en-US" dirty="0"/>
              <a:t> </a:t>
            </a:r>
            <a:r>
              <a:rPr lang="en-US" dirty="0" err="1"/>
              <a:t>bir</a:t>
            </a:r>
            <a:r>
              <a:rPr lang="en-US" dirty="0"/>
              <a:t> </a:t>
            </a:r>
            <a:r>
              <a:rPr lang="en-US" dirty="0" err="1"/>
              <a:t>tarix</a:t>
            </a:r>
            <a:r>
              <a:rPr lang="en-US" dirty="0"/>
              <a:t> </a:t>
            </a:r>
            <a:r>
              <a:rPr lang="en-US" dirty="0" err="1"/>
              <a:t>bizdə</a:t>
            </a:r>
            <a:r>
              <a:rPr lang="en-US" dirty="0"/>
              <a:t> </a:t>
            </a:r>
            <a:r>
              <a:rPr lang="en-US" dirty="0" err="1"/>
              <a:t>aprelin</a:t>
            </a:r>
            <a:r>
              <a:rPr lang="en-US" dirty="0"/>
              <a:t> </a:t>
            </a:r>
            <a:r>
              <a:rPr lang="en-US" dirty="0" err="1"/>
              <a:t>üçüncü</a:t>
            </a:r>
            <a:r>
              <a:rPr lang="en-US" dirty="0"/>
              <a:t> </a:t>
            </a:r>
            <a:r>
              <a:rPr lang="en-US" dirty="0" err="1"/>
              <a:t>günü</a:t>
            </a:r>
            <a:r>
              <a:rPr lang="en-US" dirty="0"/>
              <a:t> </a:t>
            </a:r>
            <a:r>
              <a:rPr lang="en-US" dirty="0" err="1"/>
              <a:t>kimi</a:t>
            </a:r>
            <a:r>
              <a:rPr lang="en-US" dirty="0"/>
              <a:t> </a:t>
            </a:r>
            <a:r>
              <a:rPr lang="en-US" dirty="0" err="1"/>
              <a:t>başa</a:t>
            </a:r>
            <a:r>
              <a:rPr lang="en-US" dirty="0"/>
              <a:t> </a:t>
            </a:r>
            <a:r>
              <a:rPr lang="en-US" dirty="0" err="1"/>
              <a:t>düşül</a:t>
            </a:r>
            <a:r>
              <a:rPr lang="tr-TR" dirty="0"/>
              <a:t>ür, </a:t>
            </a:r>
            <a:r>
              <a:rPr lang="en-US" dirty="0" err="1"/>
              <a:t>Amerikada</a:t>
            </a:r>
            <a:r>
              <a:rPr lang="en-US" dirty="0"/>
              <a:t> </a:t>
            </a:r>
            <a:r>
              <a:rPr lang="en-US" dirty="0" err="1"/>
              <a:t>martın</a:t>
            </a:r>
            <a:r>
              <a:rPr lang="en-US" dirty="0"/>
              <a:t> </a:t>
            </a:r>
            <a:r>
              <a:rPr lang="en-US" dirty="0" err="1"/>
              <a:t>dördüncü</a:t>
            </a:r>
            <a:r>
              <a:rPr lang="en-US" dirty="0"/>
              <a:t> </a:t>
            </a:r>
            <a:r>
              <a:rPr lang="en-US" dirty="0" err="1"/>
              <a:t>günü</a:t>
            </a:r>
            <a:r>
              <a:rPr lang="en-US" dirty="0"/>
              <a:t> </a:t>
            </a:r>
            <a:r>
              <a:rPr lang="en-US" dirty="0" err="1"/>
              <a:t>deməkdir</a:t>
            </a:r>
            <a:r>
              <a:rPr lang="en-US" dirty="0"/>
              <a:t>. </a:t>
            </a:r>
            <a:r>
              <a:rPr lang="en-US" dirty="0" err="1"/>
              <a:t>Belə</a:t>
            </a:r>
            <a:r>
              <a:rPr lang="en-US" dirty="0"/>
              <a:t> </a:t>
            </a:r>
            <a:r>
              <a:rPr lang="en-US" dirty="0" err="1"/>
              <a:t>anlaşılmazlığın</a:t>
            </a:r>
            <a:r>
              <a:rPr lang="en-US" dirty="0"/>
              <a:t> </a:t>
            </a:r>
            <a:r>
              <a:rPr lang="en-US" dirty="0" err="1"/>
              <a:t>qarşısını</a:t>
            </a:r>
            <a:r>
              <a:rPr lang="en-US" dirty="0"/>
              <a:t> </a:t>
            </a:r>
            <a:r>
              <a:rPr lang="en-US" dirty="0" err="1"/>
              <a:t>almağın</a:t>
            </a:r>
            <a:r>
              <a:rPr lang="en-US" dirty="0"/>
              <a:t> </a:t>
            </a:r>
            <a:r>
              <a:rPr lang="en-US" dirty="0" err="1"/>
              <a:t>ən</a:t>
            </a:r>
            <a:r>
              <a:rPr lang="en-US" dirty="0"/>
              <a:t> </a:t>
            </a:r>
            <a:r>
              <a:rPr lang="en-US" dirty="0" err="1"/>
              <a:t>qısa</a:t>
            </a:r>
            <a:r>
              <a:rPr lang="en-US" dirty="0"/>
              <a:t> </a:t>
            </a:r>
            <a:r>
              <a:rPr lang="en-US" dirty="0" err="1"/>
              <a:t>yolu</a:t>
            </a:r>
            <a:r>
              <a:rPr lang="en-US" dirty="0"/>
              <a:t> </a:t>
            </a:r>
            <a:r>
              <a:rPr lang="en-US" dirty="0" err="1"/>
              <a:t>müqavilələrin</a:t>
            </a:r>
            <a:r>
              <a:rPr lang="en-US" dirty="0"/>
              <a:t> </a:t>
            </a:r>
            <a:r>
              <a:rPr lang="en-US" dirty="0" err="1"/>
              <a:t>bağlanma</a:t>
            </a:r>
            <a:r>
              <a:rPr lang="en-US" dirty="0"/>
              <a:t> </a:t>
            </a:r>
            <a:r>
              <a:rPr lang="en-US" dirty="0" err="1"/>
              <a:t>tarixini</a:t>
            </a:r>
            <a:r>
              <a:rPr lang="en-US" dirty="0"/>
              <a:t> </a:t>
            </a:r>
            <a:r>
              <a:rPr lang="en-US" dirty="0" err="1"/>
              <a:t>təyin</a:t>
            </a:r>
            <a:r>
              <a:rPr lang="en-US" dirty="0"/>
              <a:t> </a:t>
            </a:r>
            <a:r>
              <a:rPr lang="en-US" dirty="0" err="1"/>
              <a:t>edərkən</a:t>
            </a:r>
            <a:r>
              <a:rPr lang="en-US" dirty="0"/>
              <a:t> “</a:t>
            </a:r>
            <a:r>
              <a:rPr lang="en-US" dirty="0" err="1"/>
              <a:t>ayı</a:t>
            </a:r>
            <a:r>
              <a:rPr lang="en-US" dirty="0"/>
              <a:t>” </a:t>
            </a:r>
            <a:r>
              <a:rPr lang="en-US" dirty="0" err="1"/>
              <a:t>rəqəmlə</a:t>
            </a:r>
            <a:r>
              <a:rPr lang="en-US" dirty="0"/>
              <a:t> </a:t>
            </a:r>
            <a:r>
              <a:rPr lang="en-US" dirty="0" err="1"/>
              <a:t>deyil</a:t>
            </a:r>
            <a:r>
              <a:rPr lang="en-US" dirty="0"/>
              <a:t>, </a:t>
            </a:r>
            <a:r>
              <a:rPr lang="en-US" dirty="0" err="1"/>
              <a:t>yazılı</a:t>
            </a:r>
            <a:r>
              <a:rPr lang="en-US" dirty="0"/>
              <a:t> </a:t>
            </a:r>
            <a:r>
              <a:rPr lang="en-US" dirty="0" err="1"/>
              <a:t>şəkildə</a:t>
            </a:r>
            <a:r>
              <a:rPr lang="en-US" dirty="0"/>
              <a:t> </a:t>
            </a:r>
            <a:r>
              <a:rPr lang="en-US" dirty="0" err="1"/>
              <a:t>yazmaqdır</a:t>
            </a:r>
            <a:r>
              <a:rPr lang="en-US" dirty="0"/>
              <a:t>. 3 </a:t>
            </a:r>
            <a:r>
              <a:rPr lang="en-US" dirty="0" err="1"/>
              <a:t>aprel</a:t>
            </a:r>
            <a:r>
              <a:rPr lang="en-US" dirty="0"/>
              <a:t> 2004-cü il </a:t>
            </a:r>
            <a:r>
              <a:rPr lang="tr-TR" dirty="0"/>
              <a:t>formasında</a:t>
            </a:r>
            <a:r>
              <a:rPr lang="en-US" dirty="0"/>
              <a:t>.</a:t>
            </a:r>
          </a:p>
        </p:txBody>
      </p:sp>
    </p:spTree>
    <p:extLst>
      <p:ext uri="{BB962C8B-B14F-4D97-AF65-F5344CB8AC3E}">
        <p14:creationId xmlns:p14="http://schemas.microsoft.com/office/powerpoint/2010/main" val="28641486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z-Latn-AZ" dirty="0"/>
              <a:t>Tərəflərin adları və ünvanları</a:t>
            </a:r>
            <a:endParaRPr lang="en-US" dirty="0"/>
          </a:p>
        </p:txBody>
      </p:sp>
      <p:sp>
        <p:nvSpPr>
          <p:cNvPr id="3" name="Content Placeholder 2"/>
          <p:cNvSpPr>
            <a:spLocks noGrp="1"/>
          </p:cNvSpPr>
          <p:nvPr>
            <p:ph idx="1"/>
          </p:nvPr>
        </p:nvSpPr>
        <p:spPr>
          <a:xfrm>
            <a:off x="790113" y="2103120"/>
            <a:ext cx="10335087" cy="4342068"/>
          </a:xfrm>
        </p:spPr>
        <p:txBody>
          <a:bodyPr>
            <a:normAutofit fontScale="85000" lnSpcReduction="10000"/>
          </a:bodyPr>
          <a:lstStyle/>
          <a:p>
            <a:r>
              <a:rPr lang="tr-TR" dirty="0"/>
              <a:t>M</a:t>
            </a:r>
            <a:r>
              <a:rPr lang="en-US" dirty="0" err="1"/>
              <a:t>üqavilə</a:t>
            </a:r>
            <a:r>
              <a:rPr lang="tr-TR" dirty="0"/>
              <a:t>nın</a:t>
            </a:r>
            <a:r>
              <a:rPr lang="en-US" dirty="0"/>
              <a:t> </a:t>
            </a:r>
            <a:r>
              <a:rPr lang="en-US" dirty="0" err="1"/>
              <a:t>tərəfləri</a:t>
            </a:r>
            <a:r>
              <a:rPr lang="en-US" dirty="0"/>
              <a:t> </a:t>
            </a:r>
            <a:r>
              <a:rPr lang="en-US" dirty="0" err="1"/>
              <a:t>fiziki</a:t>
            </a:r>
            <a:r>
              <a:rPr lang="en-US" dirty="0"/>
              <a:t> </a:t>
            </a:r>
            <a:r>
              <a:rPr lang="en-US" dirty="0" err="1"/>
              <a:t>şəxslərdirsə</a:t>
            </a:r>
            <a:r>
              <a:rPr lang="en-US" dirty="0"/>
              <a:t>, ad </a:t>
            </a:r>
            <a:r>
              <a:rPr lang="en-US" dirty="0" err="1"/>
              <a:t>və</a:t>
            </a:r>
            <a:r>
              <a:rPr lang="en-US" dirty="0"/>
              <a:t> </a:t>
            </a:r>
            <a:r>
              <a:rPr lang="en-US" dirty="0" err="1"/>
              <a:t>soyadları</a:t>
            </a:r>
            <a:r>
              <a:rPr lang="en-US" dirty="0"/>
              <a:t>, </a:t>
            </a:r>
            <a:r>
              <a:rPr lang="en-US" dirty="0" err="1"/>
              <a:t>hüquqi</a:t>
            </a:r>
            <a:r>
              <a:rPr lang="en-US" dirty="0"/>
              <a:t> </a:t>
            </a:r>
            <a:r>
              <a:rPr lang="en-US" dirty="0" err="1"/>
              <a:t>şəxs</a:t>
            </a:r>
            <a:r>
              <a:rPr lang="en-US" dirty="0"/>
              <a:t> </a:t>
            </a:r>
            <a:r>
              <a:rPr lang="en-US" dirty="0" err="1"/>
              <a:t>olduqda</a:t>
            </a:r>
            <a:r>
              <a:rPr lang="en-US" dirty="0"/>
              <a:t> </a:t>
            </a:r>
            <a:r>
              <a:rPr lang="en-US" dirty="0" err="1"/>
              <a:t>isə</a:t>
            </a:r>
            <a:r>
              <a:rPr lang="en-US" dirty="0"/>
              <a:t> </a:t>
            </a:r>
            <a:r>
              <a:rPr lang="en-US" dirty="0" err="1"/>
              <a:t>onların</a:t>
            </a:r>
            <a:r>
              <a:rPr lang="en-US" dirty="0"/>
              <a:t> tam </a:t>
            </a:r>
            <a:r>
              <a:rPr lang="tr-TR" dirty="0"/>
              <a:t>hüquqi </a:t>
            </a:r>
            <a:r>
              <a:rPr lang="en-US" dirty="0" err="1"/>
              <a:t>adları</a:t>
            </a:r>
            <a:r>
              <a:rPr lang="en-US" dirty="0"/>
              <a:t> </a:t>
            </a:r>
            <a:r>
              <a:rPr lang="en-US" dirty="0" err="1"/>
              <a:t>və</a:t>
            </a:r>
            <a:r>
              <a:rPr lang="en-US" dirty="0"/>
              <a:t> </a:t>
            </a:r>
            <a:r>
              <a:rPr lang="en-US" dirty="0" err="1"/>
              <a:t>ünvanları</a:t>
            </a:r>
            <a:r>
              <a:rPr lang="en-US" dirty="0"/>
              <a:t> müqavilədə </a:t>
            </a:r>
            <a:r>
              <a:rPr lang="en-US" dirty="0" err="1"/>
              <a:t>yazılmalıdır</a:t>
            </a:r>
            <a:r>
              <a:rPr lang="en-US" dirty="0"/>
              <a:t>. </a:t>
            </a:r>
            <a:r>
              <a:rPr lang="en-US" dirty="0" err="1"/>
              <a:t>Xüsusilə</a:t>
            </a:r>
            <a:r>
              <a:rPr lang="en-US" dirty="0"/>
              <a:t>, </a:t>
            </a:r>
            <a:r>
              <a:rPr lang="en-US" dirty="0" err="1"/>
              <a:t>tərəflərdən</a:t>
            </a:r>
            <a:r>
              <a:rPr lang="en-US" dirty="0"/>
              <a:t> </a:t>
            </a:r>
            <a:r>
              <a:rPr lang="en-US" dirty="0" err="1"/>
              <a:t>biri</a:t>
            </a:r>
            <a:r>
              <a:rPr lang="en-US" dirty="0"/>
              <a:t> </a:t>
            </a:r>
            <a:r>
              <a:rPr lang="en-US" dirty="0" err="1"/>
              <a:t>hüquqi</a:t>
            </a:r>
            <a:r>
              <a:rPr lang="en-US" dirty="0"/>
              <a:t> </a:t>
            </a:r>
            <a:r>
              <a:rPr lang="en-US" dirty="0" err="1"/>
              <a:t>şəxsdirsə</a:t>
            </a:r>
            <a:r>
              <a:rPr lang="en-US" dirty="0"/>
              <a:t>, </a:t>
            </a:r>
            <a:r>
              <a:rPr lang="en-US" dirty="0" err="1"/>
              <a:t>hüquqi</a:t>
            </a:r>
            <a:r>
              <a:rPr lang="en-US" dirty="0"/>
              <a:t> </a:t>
            </a:r>
            <a:r>
              <a:rPr lang="en-US" dirty="0" err="1"/>
              <a:t>şəxsin</a:t>
            </a:r>
            <a:r>
              <a:rPr lang="en-US" dirty="0"/>
              <a:t> </a:t>
            </a:r>
            <a:r>
              <a:rPr lang="en-US" dirty="0" err="1"/>
              <a:t>növü</a:t>
            </a:r>
            <a:r>
              <a:rPr lang="en-US" dirty="0"/>
              <a:t> (</a:t>
            </a:r>
            <a:r>
              <a:rPr lang="en-US" dirty="0" err="1"/>
              <a:t>məsələn</a:t>
            </a:r>
            <a:r>
              <a:rPr lang="en-US" dirty="0"/>
              <a:t>, </a:t>
            </a:r>
            <a:r>
              <a:rPr lang="en-US" dirty="0" err="1"/>
              <a:t>ortaqlıq</a:t>
            </a:r>
            <a:r>
              <a:rPr lang="en-US" dirty="0"/>
              <a:t>, </a:t>
            </a:r>
            <a:r>
              <a:rPr lang="en-US" dirty="0" err="1"/>
              <a:t>səhmdar</a:t>
            </a:r>
            <a:r>
              <a:rPr lang="tr-TR" dirty="0"/>
              <a:t> v</a:t>
            </a:r>
            <a:r>
              <a:rPr lang="az-Latn-AZ" dirty="0"/>
              <a:t>ə ya</a:t>
            </a:r>
            <a:r>
              <a:rPr lang="en-US" dirty="0"/>
              <a:t> </a:t>
            </a:r>
            <a:r>
              <a:rPr lang="en-US" dirty="0" err="1"/>
              <a:t>məhdud</a:t>
            </a:r>
            <a:r>
              <a:rPr lang="en-US" dirty="0"/>
              <a:t> </a:t>
            </a:r>
            <a:r>
              <a:rPr lang="en-US" dirty="0" err="1"/>
              <a:t>məsuliyyətli</a:t>
            </a:r>
            <a:r>
              <a:rPr lang="en-US" dirty="0"/>
              <a:t> </a:t>
            </a:r>
            <a:r>
              <a:rPr lang="en-US" dirty="0" err="1"/>
              <a:t>cəmiyyət</a:t>
            </a:r>
            <a:r>
              <a:rPr lang="az-Latn-AZ" dirty="0"/>
              <a:t> olması</a:t>
            </a:r>
            <a:r>
              <a:rPr lang="en-US" dirty="0"/>
              <a:t>) </a:t>
            </a:r>
            <a:r>
              <a:rPr lang="en-US" dirty="0" err="1"/>
              <a:t>göstərilməlidir</a:t>
            </a:r>
            <a:r>
              <a:rPr lang="en-US" dirty="0"/>
              <a:t>.</a:t>
            </a:r>
            <a:r>
              <a:rPr lang="az-Latn-AZ" dirty="0"/>
              <a:t> </a:t>
            </a:r>
            <a:r>
              <a:rPr lang="en-US" dirty="0" err="1"/>
              <a:t>Tərəflər</a:t>
            </a:r>
            <a:r>
              <a:rPr lang="en-US" dirty="0"/>
              <a:t> müqavilədə </a:t>
            </a:r>
            <a:r>
              <a:rPr lang="az-Latn-AZ" dirty="0"/>
              <a:t>fərqli bir müddəaya yer verməsələr,</a:t>
            </a:r>
            <a:r>
              <a:rPr lang="en-US" dirty="0"/>
              <a:t> müqavilədə </a:t>
            </a:r>
            <a:r>
              <a:rPr lang="en-US" dirty="0" err="1"/>
              <a:t>yazılan</a:t>
            </a:r>
            <a:r>
              <a:rPr lang="en-US" dirty="0"/>
              <a:t> </a:t>
            </a:r>
            <a:r>
              <a:rPr lang="en-US" dirty="0" err="1"/>
              <a:t>ünvan</a:t>
            </a:r>
            <a:r>
              <a:rPr lang="en-US" dirty="0"/>
              <a:t> </a:t>
            </a:r>
            <a:r>
              <a:rPr lang="en-US" dirty="0" err="1"/>
              <a:t>ödənişin</a:t>
            </a:r>
            <a:r>
              <a:rPr lang="en-US" dirty="0"/>
              <a:t> </a:t>
            </a:r>
            <a:r>
              <a:rPr lang="en-US" dirty="0" err="1"/>
              <a:t>aparılacağı</a:t>
            </a:r>
            <a:r>
              <a:rPr lang="en-US" dirty="0"/>
              <a:t> </a:t>
            </a:r>
            <a:r>
              <a:rPr lang="en-US" dirty="0" err="1"/>
              <a:t>və</a:t>
            </a:r>
            <a:r>
              <a:rPr lang="en-US" dirty="0"/>
              <a:t> </a:t>
            </a:r>
            <a:r>
              <a:rPr lang="en-US" dirty="0" err="1"/>
              <a:t>ya</a:t>
            </a:r>
            <a:r>
              <a:rPr lang="en-US" dirty="0"/>
              <a:t> </a:t>
            </a:r>
            <a:r>
              <a:rPr lang="en-US" dirty="0" err="1"/>
              <a:t>bildirişin</a:t>
            </a:r>
            <a:r>
              <a:rPr lang="en-US" dirty="0"/>
              <a:t> </a:t>
            </a:r>
            <a:r>
              <a:rPr lang="az-Latn-AZ" dirty="0" err="1"/>
              <a:t>çatdırılacağı</a:t>
            </a:r>
            <a:r>
              <a:rPr lang="az-Latn-AZ" dirty="0"/>
              <a:t> </a:t>
            </a:r>
            <a:r>
              <a:rPr lang="en-US" dirty="0" err="1"/>
              <a:t>ünvandır</a:t>
            </a:r>
            <a:r>
              <a:rPr lang="en-US" dirty="0"/>
              <a:t>. Müqavilədə </a:t>
            </a:r>
            <a:r>
              <a:rPr lang="en-US" dirty="0" err="1"/>
              <a:t>yazılacaq</a:t>
            </a:r>
            <a:r>
              <a:rPr lang="en-US" dirty="0"/>
              <a:t> </a:t>
            </a:r>
            <a:r>
              <a:rPr lang="en-US" dirty="0" err="1"/>
              <a:t>ünvan</a:t>
            </a:r>
            <a:r>
              <a:rPr lang="en-US" dirty="0"/>
              <a:t> </a:t>
            </a:r>
            <a:r>
              <a:rPr lang="az-Latn-AZ" dirty="0"/>
              <a:t>hüquqi şəxsin </a:t>
            </a:r>
            <a:r>
              <a:rPr lang="en-US" dirty="0" err="1"/>
              <a:t>ünvanı</a:t>
            </a:r>
            <a:r>
              <a:rPr lang="en-US" dirty="0"/>
              <a:t> </a:t>
            </a:r>
            <a:r>
              <a:rPr lang="en-US" dirty="0" err="1"/>
              <a:t>olmalıdır</a:t>
            </a:r>
            <a:r>
              <a:rPr lang="en-US" dirty="0"/>
              <a:t>. Tərəflərin </a:t>
            </a:r>
            <a:r>
              <a:rPr lang="en-US" dirty="0" err="1"/>
              <a:t>birdən</a:t>
            </a:r>
            <a:r>
              <a:rPr lang="en-US" dirty="0"/>
              <a:t> </a:t>
            </a:r>
            <a:r>
              <a:rPr lang="en-US" dirty="0" err="1"/>
              <a:t>çox</a:t>
            </a:r>
            <a:r>
              <a:rPr lang="en-US" dirty="0"/>
              <a:t> </a:t>
            </a:r>
            <a:r>
              <a:rPr lang="en-US" dirty="0" err="1"/>
              <a:t>iş</a:t>
            </a:r>
            <a:r>
              <a:rPr lang="en-US" dirty="0"/>
              <a:t> </a:t>
            </a:r>
            <a:r>
              <a:rPr lang="en-US" dirty="0" err="1"/>
              <a:t>ünvanı</a:t>
            </a:r>
            <a:r>
              <a:rPr lang="en-US" dirty="0"/>
              <a:t> </a:t>
            </a:r>
            <a:r>
              <a:rPr lang="en-US" dirty="0" err="1"/>
              <a:t>varsa</a:t>
            </a:r>
            <a:r>
              <a:rPr lang="en-US" dirty="0"/>
              <a:t>, müqavilədə </a:t>
            </a:r>
            <a:r>
              <a:rPr lang="en-US" dirty="0" err="1"/>
              <a:t>yazılacaq</a:t>
            </a:r>
            <a:r>
              <a:rPr lang="en-US" dirty="0"/>
              <a:t> </a:t>
            </a:r>
            <a:r>
              <a:rPr lang="en-US" dirty="0" err="1"/>
              <a:t>ünvan</a:t>
            </a:r>
            <a:r>
              <a:rPr lang="en-US" dirty="0"/>
              <a:t> “</a:t>
            </a:r>
            <a:r>
              <a:rPr lang="az-Latn-AZ" dirty="0"/>
              <a:t>hüquqi şəxsin </a:t>
            </a:r>
            <a:r>
              <a:rPr lang="en-US" dirty="0" err="1"/>
              <a:t>mərkəzi”nin</a:t>
            </a:r>
            <a:r>
              <a:rPr lang="en-US" dirty="0"/>
              <a:t> </a:t>
            </a:r>
            <a:r>
              <a:rPr lang="en-US" dirty="0" err="1"/>
              <a:t>yerləşdiyi</a:t>
            </a:r>
            <a:r>
              <a:rPr lang="en-US" dirty="0"/>
              <a:t> </a:t>
            </a:r>
            <a:r>
              <a:rPr lang="en-US" dirty="0" err="1"/>
              <a:t>ünvan</a:t>
            </a:r>
            <a:r>
              <a:rPr lang="en-US" dirty="0"/>
              <a:t> </a:t>
            </a:r>
            <a:r>
              <a:rPr lang="en-US" dirty="0" err="1"/>
              <a:t>olmalıdır</a:t>
            </a:r>
            <a:r>
              <a:rPr lang="en-US" dirty="0"/>
              <a:t>. “</a:t>
            </a:r>
            <a:r>
              <a:rPr lang="en-US" dirty="0" err="1"/>
              <a:t>Vyana</a:t>
            </a:r>
            <a:r>
              <a:rPr lang="en-US" dirty="0"/>
              <a:t> </a:t>
            </a:r>
            <a:r>
              <a:rPr lang="en-US" dirty="0" err="1"/>
              <a:t>Konvensiyasının</a:t>
            </a:r>
            <a:r>
              <a:rPr lang="en-US" dirty="0"/>
              <a:t> 10-cu </a:t>
            </a:r>
            <a:r>
              <a:rPr lang="en-US" dirty="0" err="1"/>
              <a:t>maddəsinə</a:t>
            </a:r>
            <a:r>
              <a:rPr lang="en-US" dirty="0"/>
              <a:t> </a:t>
            </a:r>
            <a:r>
              <a:rPr lang="en-US" dirty="0" err="1"/>
              <a:t>əsasən</a:t>
            </a:r>
            <a:r>
              <a:rPr lang="en-US" dirty="0"/>
              <a:t>, “... (a) </a:t>
            </a:r>
            <a:r>
              <a:rPr lang="en-US" dirty="0" err="1"/>
              <a:t>tərəf</a:t>
            </a:r>
            <a:r>
              <a:rPr lang="en-US" dirty="0"/>
              <a:t> </a:t>
            </a:r>
            <a:r>
              <a:rPr lang="en-US" dirty="0" err="1"/>
              <a:t>birdən</a:t>
            </a:r>
            <a:r>
              <a:rPr lang="en-US" dirty="0"/>
              <a:t> </a:t>
            </a:r>
            <a:r>
              <a:rPr lang="en-US" dirty="0" err="1"/>
              <a:t>çox</a:t>
            </a:r>
            <a:r>
              <a:rPr lang="en-US" dirty="0"/>
              <a:t> </a:t>
            </a:r>
            <a:r>
              <a:rPr lang="en-US" dirty="0" err="1"/>
              <a:t>fəaliyyət</a:t>
            </a:r>
            <a:r>
              <a:rPr lang="en-US" dirty="0"/>
              <a:t> </a:t>
            </a:r>
            <a:r>
              <a:rPr lang="en-US" dirty="0" err="1"/>
              <a:t>yerinə</a:t>
            </a:r>
            <a:r>
              <a:rPr lang="en-US" dirty="0"/>
              <a:t> malik </a:t>
            </a:r>
            <a:r>
              <a:rPr lang="en-US" dirty="0" err="1"/>
              <a:t>olduqda</a:t>
            </a:r>
            <a:r>
              <a:rPr lang="en-US" dirty="0"/>
              <a:t>, </a:t>
            </a:r>
            <a:r>
              <a:rPr lang="en-US" dirty="0" err="1"/>
              <a:t>müqavilənin</a:t>
            </a:r>
            <a:r>
              <a:rPr lang="en-US" dirty="0"/>
              <a:t> </a:t>
            </a:r>
            <a:r>
              <a:rPr lang="en-US" dirty="0" err="1"/>
              <a:t>bağlanılmasınadək</a:t>
            </a:r>
            <a:r>
              <a:rPr lang="en-US" dirty="0"/>
              <a:t> </a:t>
            </a:r>
            <a:r>
              <a:rPr lang="en-US" dirty="0" err="1"/>
              <a:t>istənilən</a:t>
            </a:r>
            <a:r>
              <a:rPr lang="en-US" dirty="0"/>
              <a:t> </a:t>
            </a:r>
            <a:r>
              <a:rPr lang="en-US" dirty="0" err="1"/>
              <a:t>vaxt</a:t>
            </a:r>
            <a:r>
              <a:rPr lang="en-US" dirty="0"/>
              <a:t> </a:t>
            </a:r>
            <a:r>
              <a:rPr lang="en-US" dirty="0" err="1"/>
              <a:t>və</a:t>
            </a:r>
            <a:r>
              <a:rPr lang="en-US" dirty="0"/>
              <a:t> </a:t>
            </a:r>
            <a:r>
              <a:rPr lang="en-US" dirty="0" err="1"/>
              <a:t>ya</a:t>
            </a:r>
            <a:r>
              <a:rPr lang="en-US" dirty="0"/>
              <a:t> </a:t>
            </a:r>
            <a:r>
              <a:rPr lang="en-US" dirty="0" err="1"/>
              <a:t>müqavilənin</a:t>
            </a:r>
            <a:r>
              <a:rPr lang="en-US" dirty="0"/>
              <a:t> </a:t>
            </a:r>
            <a:r>
              <a:rPr lang="en-US" dirty="0" err="1"/>
              <a:t>bağlanılması</a:t>
            </a:r>
            <a:r>
              <a:rPr lang="en-US" dirty="0"/>
              <a:t> </a:t>
            </a:r>
            <a:r>
              <a:rPr lang="en-US" dirty="0" err="1"/>
              <a:t>anında</a:t>
            </a:r>
            <a:r>
              <a:rPr lang="en-US" dirty="0"/>
              <a:t> </a:t>
            </a:r>
            <a:r>
              <a:rPr lang="en-US" dirty="0" err="1"/>
              <a:t>tərəflərə</a:t>
            </a:r>
            <a:r>
              <a:rPr lang="en-US" dirty="0"/>
              <a:t> </a:t>
            </a:r>
            <a:r>
              <a:rPr lang="en-US" dirty="0" err="1"/>
              <a:t>məlum</a:t>
            </a:r>
            <a:r>
              <a:rPr lang="en-US" dirty="0"/>
              <a:t> </a:t>
            </a:r>
            <a:r>
              <a:rPr lang="en-US" dirty="0" err="1"/>
              <a:t>olan</a:t>
            </a:r>
            <a:r>
              <a:rPr lang="en-US" dirty="0"/>
              <a:t> </a:t>
            </a:r>
            <a:r>
              <a:rPr lang="en-US" dirty="0" err="1"/>
              <a:t>və</a:t>
            </a:r>
            <a:r>
              <a:rPr lang="en-US" dirty="0"/>
              <a:t> </a:t>
            </a:r>
            <a:r>
              <a:rPr lang="en-US" dirty="0" err="1"/>
              <a:t>ya</a:t>
            </a:r>
            <a:r>
              <a:rPr lang="en-US" dirty="0"/>
              <a:t> </a:t>
            </a:r>
            <a:r>
              <a:rPr lang="en-US" dirty="0" err="1"/>
              <a:t>onların</a:t>
            </a:r>
            <a:r>
              <a:rPr lang="en-US" dirty="0"/>
              <a:t> </a:t>
            </a:r>
            <a:r>
              <a:rPr lang="en-US" dirty="0" err="1"/>
              <a:t>ehtimal</a:t>
            </a:r>
            <a:r>
              <a:rPr lang="en-US" dirty="0"/>
              <a:t> </a:t>
            </a:r>
            <a:r>
              <a:rPr lang="en-US" dirty="0" err="1"/>
              <a:t>etdikləri</a:t>
            </a:r>
            <a:r>
              <a:rPr lang="en-US" dirty="0"/>
              <a:t> </a:t>
            </a:r>
            <a:r>
              <a:rPr lang="en-US" dirty="0" err="1"/>
              <a:t>hallar</a:t>
            </a:r>
            <a:r>
              <a:rPr lang="en-US" dirty="0"/>
              <a:t> </a:t>
            </a:r>
            <a:r>
              <a:rPr lang="en-US" dirty="0" err="1"/>
              <a:t>nəzərə</a:t>
            </a:r>
            <a:r>
              <a:rPr lang="en-US" dirty="0"/>
              <a:t> </a:t>
            </a:r>
            <a:r>
              <a:rPr lang="en-US" dirty="0" err="1"/>
              <a:t>alınmaqla</a:t>
            </a:r>
            <a:r>
              <a:rPr lang="en-US" dirty="0"/>
              <a:t> </a:t>
            </a:r>
            <a:r>
              <a:rPr lang="en-US" dirty="0" err="1"/>
              <a:t>müqavilə</a:t>
            </a:r>
            <a:r>
              <a:rPr lang="en-US" dirty="0"/>
              <a:t> </a:t>
            </a:r>
            <a:r>
              <a:rPr lang="en-US" dirty="0" err="1"/>
              <a:t>və</a:t>
            </a:r>
            <a:r>
              <a:rPr lang="en-US" dirty="0"/>
              <a:t> </a:t>
            </a:r>
            <a:r>
              <a:rPr lang="en-US" dirty="0" err="1"/>
              <a:t>onun</a:t>
            </a:r>
            <a:r>
              <a:rPr lang="en-US" dirty="0"/>
              <a:t> </a:t>
            </a:r>
            <a:r>
              <a:rPr lang="en-US" dirty="0" err="1"/>
              <a:t>icrası</a:t>
            </a:r>
            <a:r>
              <a:rPr lang="en-US" dirty="0"/>
              <a:t> </a:t>
            </a:r>
            <a:r>
              <a:rPr lang="en-US" dirty="0" err="1"/>
              <a:t>ilə</a:t>
            </a:r>
            <a:r>
              <a:rPr lang="en-US" dirty="0"/>
              <a:t> </a:t>
            </a:r>
            <a:r>
              <a:rPr lang="en-US" dirty="0" err="1"/>
              <a:t>daha</a:t>
            </a:r>
            <a:r>
              <a:rPr lang="en-US" dirty="0"/>
              <a:t> </a:t>
            </a:r>
            <a:r>
              <a:rPr lang="en-US" dirty="0" err="1"/>
              <a:t>sıx</a:t>
            </a:r>
            <a:r>
              <a:rPr lang="en-US" dirty="0"/>
              <a:t> </a:t>
            </a:r>
            <a:r>
              <a:rPr lang="en-US" dirty="0" err="1"/>
              <a:t>əlaqəyə</a:t>
            </a:r>
            <a:r>
              <a:rPr lang="en-US" dirty="0"/>
              <a:t> malik </a:t>
            </a:r>
            <a:r>
              <a:rPr lang="en-US" dirty="0" err="1"/>
              <a:t>olan</a:t>
            </a:r>
            <a:r>
              <a:rPr lang="en-US" dirty="0"/>
              <a:t> </a:t>
            </a:r>
            <a:r>
              <a:rPr lang="en-US" dirty="0" err="1"/>
              <a:t>fəaliyyət</a:t>
            </a:r>
            <a:r>
              <a:rPr lang="en-US" dirty="0"/>
              <a:t> </a:t>
            </a:r>
            <a:r>
              <a:rPr lang="en-US" dirty="0" err="1"/>
              <a:t>yeri</a:t>
            </a:r>
            <a:r>
              <a:rPr lang="en-US" dirty="0"/>
              <a:t> </a:t>
            </a:r>
            <a:r>
              <a:rPr lang="en-US" dirty="0" err="1"/>
              <a:t>tərəfin</a:t>
            </a:r>
            <a:r>
              <a:rPr lang="en-US" dirty="0"/>
              <a:t> </a:t>
            </a:r>
            <a:r>
              <a:rPr lang="en-US" dirty="0" err="1"/>
              <a:t>fəaliyyət</a:t>
            </a:r>
            <a:r>
              <a:rPr lang="en-US" dirty="0"/>
              <a:t> </a:t>
            </a:r>
            <a:r>
              <a:rPr lang="en-US" dirty="0" err="1"/>
              <a:t>yeri</a:t>
            </a:r>
            <a:r>
              <a:rPr lang="en-US" dirty="0"/>
              <a:t> </a:t>
            </a:r>
            <a:r>
              <a:rPr lang="en-US" dirty="0" err="1"/>
              <a:t>hesab</a:t>
            </a:r>
            <a:r>
              <a:rPr lang="en-US" dirty="0"/>
              <a:t> </a:t>
            </a:r>
            <a:r>
              <a:rPr lang="en-US" dirty="0" err="1"/>
              <a:t>olunur</a:t>
            </a:r>
            <a:r>
              <a:rPr lang="en-US" dirty="0"/>
              <a:t>;</a:t>
            </a:r>
            <a:r>
              <a:rPr lang="az-Latn-AZ" dirty="0"/>
              <a:t> </a:t>
            </a:r>
            <a:r>
              <a:rPr lang="en-US" dirty="0"/>
              <a:t>(b) </a:t>
            </a:r>
            <a:r>
              <a:rPr lang="en-US" dirty="0" err="1"/>
              <a:t>tərəf</a:t>
            </a:r>
            <a:r>
              <a:rPr lang="en-US" dirty="0"/>
              <a:t> </a:t>
            </a:r>
            <a:r>
              <a:rPr lang="en-US" dirty="0" err="1"/>
              <a:t>fəaliyyət</a:t>
            </a:r>
            <a:r>
              <a:rPr lang="en-US" dirty="0"/>
              <a:t> </a:t>
            </a:r>
            <a:r>
              <a:rPr lang="en-US" dirty="0" err="1"/>
              <a:t>yerinə</a:t>
            </a:r>
            <a:r>
              <a:rPr lang="en-US" dirty="0"/>
              <a:t> malik </a:t>
            </a:r>
            <a:r>
              <a:rPr lang="en-US" dirty="0" err="1"/>
              <a:t>olmadıqda</a:t>
            </a:r>
            <a:r>
              <a:rPr lang="en-US" dirty="0"/>
              <a:t>, </a:t>
            </a:r>
            <a:r>
              <a:rPr lang="en-US" dirty="0" err="1"/>
              <a:t>onun</a:t>
            </a:r>
            <a:r>
              <a:rPr lang="en-US" dirty="0"/>
              <a:t> </a:t>
            </a:r>
            <a:r>
              <a:rPr lang="en-US" dirty="0" err="1"/>
              <a:t>daimi</a:t>
            </a:r>
            <a:r>
              <a:rPr lang="en-US" dirty="0"/>
              <a:t> </a:t>
            </a:r>
            <a:r>
              <a:rPr lang="en-US" dirty="0" err="1"/>
              <a:t>yaşayış</a:t>
            </a:r>
            <a:r>
              <a:rPr lang="en-US" dirty="0"/>
              <a:t> </a:t>
            </a:r>
            <a:r>
              <a:rPr lang="en-US" dirty="0" err="1"/>
              <a:t>yeri</a:t>
            </a:r>
            <a:r>
              <a:rPr lang="en-US" dirty="0"/>
              <a:t> </a:t>
            </a:r>
            <a:r>
              <a:rPr lang="en-US" dirty="0" err="1"/>
              <a:t>əsas</a:t>
            </a:r>
            <a:r>
              <a:rPr lang="en-US" dirty="0"/>
              <a:t> </a:t>
            </a:r>
            <a:r>
              <a:rPr lang="en-US" dirty="0" err="1"/>
              <a:t>götürülür</a:t>
            </a:r>
            <a:r>
              <a:rPr lang="en-US" dirty="0"/>
              <a:t>.</a:t>
            </a:r>
            <a:endParaRPr lang="az-Latn-AZ" dirty="0"/>
          </a:p>
          <a:p>
            <a:r>
              <a:rPr lang="az-Latn-AZ" dirty="0"/>
              <a:t>B</a:t>
            </a:r>
            <a:r>
              <a:rPr lang="en-US" dirty="0" err="1"/>
              <a:t>eynəlxalq</a:t>
            </a:r>
            <a:r>
              <a:rPr lang="en-US" dirty="0"/>
              <a:t> </a:t>
            </a:r>
            <a:r>
              <a:rPr lang="en-US" dirty="0" err="1"/>
              <a:t>ticarət</a:t>
            </a:r>
            <a:r>
              <a:rPr lang="en-US" dirty="0"/>
              <a:t> </a:t>
            </a:r>
            <a:r>
              <a:rPr lang="en-US" dirty="0" err="1"/>
              <a:t>müqavilələrində</a:t>
            </a:r>
            <a:r>
              <a:rPr lang="en-US" dirty="0"/>
              <a:t> tərəflərin </a:t>
            </a:r>
            <a:r>
              <a:rPr lang="en-US" dirty="0" err="1"/>
              <a:t>adları</a:t>
            </a:r>
            <a:r>
              <a:rPr lang="en-US" dirty="0"/>
              <a:t> </a:t>
            </a:r>
            <a:r>
              <a:rPr lang="az-Latn-AZ" dirty="0"/>
              <a:t>aid olduqları dövlətin adı</a:t>
            </a:r>
            <a:r>
              <a:rPr lang="en-US" dirty="0"/>
              <a:t> </a:t>
            </a:r>
            <a:r>
              <a:rPr lang="en-US" dirty="0" err="1"/>
              <a:t>ilə</a:t>
            </a:r>
            <a:r>
              <a:rPr lang="en-US" dirty="0"/>
              <a:t> </a:t>
            </a:r>
            <a:r>
              <a:rPr lang="en-US" dirty="0" err="1"/>
              <a:t>birlikdə</a:t>
            </a:r>
            <a:r>
              <a:rPr lang="en-US" dirty="0"/>
              <a:t> </a:t>
            </a:r>
            <a:r>
              <a:rPr lang="en-US" dirty="0" err="1"/>
              <a:t>yazılır</a:t>
            </a:r>
            <a:r>
              <a:rPr lang="en-US" dirty="0"/>
              <a:t>. </a:t>
            </a:r>
            <a:r>
              <a:rPr lang="en-US" dirty="0" err="1"/>
              <a:t>Məsələn</a:t>
            </a:r>
            <a:r>
              <a:rPr lang="en-US" dirty="0"/>
              <a:t>, </a:t>
            </a:r>
            <a:r>
              <a:rPr lang="en-US" dirty="0" err="1"/>
              <a:t>Türkiyə</a:t>
            </a:r>
            <a:r>
              <a:rPr lang="en-US" dirty="0"/>
              <a:t> </a:t>
            </a:r>
            <a:r>
              <a:rPr lang="en-US" dirty="0" err="1"/>
              <a:t>qanunlarına</a:t>
            </a:r>
            <a:r>
              <a:rPr lang="en-US" dirty="0"/>
              <a:t> </a:t>
            </a:r>
            <a:r>
              <a:rPr lang="en-US" dirty="0" err="1"/>
              <a:t>uyğun</a:t>
            </a:r>
            <a:r>
              <a:rPr lang="en-US" dirty="0"/>
              <a:t> </a:t>
            </a:r>
            <a:r>
              <a:rPr lang="en-US" dirty="0" err="1"/>
              <a:t>olaraq</a:t>
            </a:r>
            <a:r>
              <a:rPr lang="en-US" dirty="0"/>
              <a:t> </a:t>
            </a:r>
            <a:r>
              <a:rPr lang="en-US" dirty="0" err="1"/>
              <a:t>yaradılmış</a:t>
            </a:r>
            <a:r>
              <a:rPr lang="en-US" dirty="0"/>
              <a:t> </a:t>
            </a:r>
            <a:r>
              <a:rPr lang="en-US" dirty="0" err="1"/>
              <a:t>və</a:t>
            </a:r>
            <a:r>
              <a:rPr lang="en-US" dirty="0"/>
              <a:t> </a:t>
            </a:r>
            <a:r>
              <a:rPr lang="en-US" dirty="0" err="1"/>
              <a:t>fəaliyyət</a:t>
            </a:r>
            <a:r>
              <a:rPr lang="en-US" dirty="0"/>
              <a:t> </a:t>
            </a:r>
            <a:r>
              <a:rPr lang="en-US" dirty="0" err="1"/>
              <a:t>göstərən</a:t>
            </a:r>
            <a:r>
              <a:rPr lang="en-US" dirty="0"/>
              <a:t> </a:t>
            </a:r>
            <a:r>
              <a:rPr lang="en-US" dirty="0" err="1"/>
              <a:t>məhdud</a:t>
            </a:r>
            <a:r>
              <a:rPr lang="en-US" dirty="0"/>
              <a:t> </a:t>
            </a:r>
            <a:r>
              <a:rPr lang="en-US" dirty="0" err="1"/>
              <a:t>məsuliyyətli</a:t>
            </a:r>
            <a:r>
              <a:rPr lang="en-US" dirty="0"/>
              <a:t> </a:t>
            </a:r>
            <a:r>
              <a:rPr lang="en-US" dirty="0" err="1"/>
              <a:t>cəmiyyət</a:t>
            </a:r>
            <a:r>
              <a:rPr lang="en-US" dirty="0"/>
              <a:t>, Amerika </a:t>
            </a:r>
            <a:r>
              <a:rPr lang="en-US" dirty="0" err="1"/>
              <a:t>Birləşmiş</a:t>
            </a:r>
            <a:r>
              <a:rPr lang="en-US" dirty="0"/>
              <a:t> </a:t>
            </a:r>
            <a:r>
              <a:rPr lang="en-US" dirty="0" err="1"/>
              <a:t>Ştatlarının</a:t>
            </a:r>
            <a:r>
              <a:rPr lang="en-US" dirty="0"/>
              <a:t> </a:t>
            </a:r>
            <a:r>
              <a:rPr lang="en-US" dirty="0" err="1"/>
              <a:t>Nyu</a:t>
            </a:r>
            <a:r>
              <a:rPr lang="en-US" dirty="0"/>
              <a:t>-York </a:t>
            </a:r>
            <a:r>
              <a:rPr lang="en-US" dirty="0" err="1"/>
              <a:t>əyalətinin</a:t>
            </a:r>
            <a:r>
              <a:rPr lang="en-US" dirty="0"/>
              <a:t> </a:t>
            </a:r>
            <a:r>
              <a:rPr lang="en-US" dirty="0" err="1"/>
              <a:t>qanunlarına</a:t>
            </a:r>
            <a:r>
              <a:rPr lang="en-US" dirty="0"/>
              <a:t> </a:t>
            </a:r>
            <a:r>
              <a:rPr lang="en-US" dirty="0" err="1"/>
              <a:t>əsasən</a:t>
            </a:r>
            <a:r>
              <a:rPr lang="en-US" dirty="0"/>
              <a:t> </a:t>
            </a:r>
            <a:r>
              <a:rPr lang="en-US" dirty="0" err="1"/>
              <a:t>yaradılmış</a:t>
            </a:r>
            <a:r>
              <a:rPr lang="en-US" dirty="0"/>
              <a:t> </a:t>
            </a:r>
            <a:r>
              <a:rPr lang="en-US" dirty="0" err="1"/>
              <a:t>və</a:t>
            </a:r>
            <a:r>
              <a:rPr lang="en-US" dirty="0"/>
              <a:t> </a:t>
            </a:r>
            <a:r>
              <a:rPr lang="en-US" dirty="0" err="1"/>
              <a:t>fəaliyyət</a:t>
            </a:r>
            <a:r>
              <a:rPr lang="en-US" dirty="0"/>
              <a:t> </a:t>
            </a:r>
            <a:r>
              <a:rPr lang="en-US" dirty="0" err="1"/>
              <a:t>göstərən</a:t>
            </a:r>
            <a:r>
              <a:rPr lang="en-US" dirty="0"/>
              <a:t> </a:t>
            </a:r>
            <a:r>
              <a:rPr lang="en-US" dirty="0" err="1"/>
              <a:t>səhmdar</a:t>
            </a:r>
            <a:r>
              <a:rPr lang="en-US" dirty="0"/>
              <a:t> </a:t>
            </a:r>
            <a:r>
              <a:rPr lang="en-US" dirty="0" err="1"/>
              <a:t>cəmiyyəti</a:t>
            </a:r>
            <a:r>
              <a:rPr lang="en-US" dirty="0"/>
              <a:t> </a:t>
            </a:r>
            <a:r>
              <a:rPr lang="en-US" dirty="0" err="1"/>
              <a:t>və</a:t>
            </a:r>
            <a:r>
              <a:rPr lang="en-US" dirty="0"/>
              <a:t> </a:t>
            </a:r>
            <a:r>
              <a:rPr lang="en-US" dirty="0" err="1"/>
              <a:t>ya</a:t>
            </a:r>
            <a:r>
              <a:rPr lang="en-US" dirty="0"/>
              <a:t> </a:t>
            </a:r>
            <a:r>
              <a:rPr lang="en-US" dirty="0" err="1"/>
              <a:t>Qırğızıstan</a:t>
            </a:r>
            <a:r>
              <a:rPr lang="en-US" dirty="0"/>
              <a:t> </a:t>
            </a:r>
            <a:r>
              <a:rPr lang="en-US" dirty="0" err="1"/>
              <a:t>vətəndaşı</a:t>
            </a:r>
            <a:r>
              <a:rPr lang="en-US" dirty="0"/>
              <a:t>.</a:t>
            </a:r>
            <a:r>
              <a:rPr lang="tr-TR" dirty="0"/>
              <a:t> </a:t>
            </a:r>
            <a:endParaRPr lang="az-Latn-AZ" dirty="0"/>
          </a:p>
          <a:p>
            <a:r>
              <a:rPr lang="en-US" dirty="0" err="1"/>
              <a:t>Müqavilə</a:t>
            </a:r>
            <a:r>
              <a:rPr lang="en-US" dirty="0"/>
              <a:t> </a:t>
            </a:r>
            <a:r>
              <a:rPr lang="en-US" dirty="0" err="1"/>
              <a:t>bağlandıqdan</a:t>
            </a:r>
            <a:r>
              <a:rPr lang="en-US" dirty="0"/>
              <a:t> </a:t>
            </a:r>
            <a:r>
              <a:rPr lang="en-US" dirty="0" err="1"/>
              <a:t>sonra</a:t>
            </a:r>
            <a:r>
              <a:rPr lang="en-US" dirty="0"/>
              <a:t> tərəflərin </a:t>
            </a:r>
            <a:r>
              <a:rPr lang="az-Latn-AZ" dirty="0"/>
              <a:t>hüquqi təşkilati forması </a:t>
            </a:r>
            <a:r>
              <a:rPr lang="en-US" dirty="0" err="1"/>
              <a:t>və</a:t>
            </a:r>
            <a:r>
              <a:rPr lang="en-US" dirty="0"/>
              <a:t> </a:t>
            </a:r>
            <a:r>
              <a:rPr lang="en-US" dirty="0" err="1"/>
              <a:t>ya</a:t>
            </a:r>
            <a:r>
              <a:rPr lang="en-US" dirty="0"/>
              <a:t> </a:t>
            </a:r>
            <a:r>
              <a:rPr lang="en-US" dirty="0" err="1"/>
              <a:t>ünvanları</a:t>
            </a:r>
            <a:r>
              <a:rPr lang="en-US" dirty="0"/>
              <a:t> </a:t>
            </a:r>
            <a:r>
              <a:rPr lang="en-US" dirty="0" err="1"/>
              <a:t>dəyişdikdə</a:t>
            </a:r>
            <a:r>
              <a:rPr lang="en-US" dirty="0"/>
              <a:t>, </a:t>
            </a:r>
            <a:r>
              <a:rPr lang="en-US" dirty="0" err="1"/>
              <a:t>onlar</a:t>
            </a:r>
            <a:r>
              <a:rPr lang="en-US" dirty="0"/>
              <a:t> </a:t>
            </a:r>
            <a:r>
              <a:rPr lang="en-US" dirty="0" err="1"/>
              <a:t>ağlabatan</a:t>
            </a:r>
            <a:r>
              <a:rPr lang="en-US" dirty="0"/>
              <a:t> </a:t>
            </a:r>
            <a:r>
              <a:rPr lang="en-US" dirty="0" err="1"/>
              <a:t>müddətdə</a:t>
            </a:r>
            <a:r>
              <a:rPr lang="en-US" dirty="0"/>
              <a:t> </a:t>
            </a:r>
            <a:r>
              <a:rPr lang="en-US" dirty="0" err="1"/>
              <a:t>digər</a:t>
            </a:r>
            <a:r>
              <a:rPr lang="en-US" dirty="0"/>
              <a:t> </a:t>
            </a:r>
            <a:r>
              <a:rPr lang="en-US" dirty="0" err="1"/>
              <a:t>tərəfə</a:t>
            </a:r>
            <a:r>
              <a:rPr lang="en-US" dirty="0"/>
              <a:t> </a:t>
            </a:r>
            <a:r>
              <a:rPr lang="en-US" dirty="0" err="1"/>
              <a:t>məlumat</a:t>
            </a:r>
            <a:r>
              <a:rPr lang="en-US" dirty="0"/>
              <a:t> </a:t>
            </a:r>
            <a:r>
              <a:rPr lang="en-US" dirty="0" err="1"/>
              <a:t>verməlidirlər</a:t>
            </a:r>
            <a:r>
              <a:rPr lang="en-US" dirty="0"/>
              <a:t>. </a:t>
            </a:r>
            <a:r>
              <a:rPr lang="en-US" dirty="0" err="1"/>
              <a:t>Bundan</a:t>
            </a:r>
            <a:r>
              <a:rPr lang="en-US" dirty="0"/>
              <a:t> </a:t>
            </a:r>
            <a:r>
              <a:rPr lang="en-US" dirty="0" err="1"/>
              <a:t>əlavə</a:t>
            </a:r>
            <a:r>
              <a:rPr lang="en-US" dirty="0"/>
              <a:t>, </a:t>
            </a:r>
            <a:r>
              <a:rPr lang="en-US" dirty="0" err="1"/>
              <a:t>tərəflər</a:t>
            </a:r>
            <a:r>
              <a:rPr lang="en-US" dirty="0"/>
              <a:t> </a:t>
            </a:r>
            <a:r>
              <a:rPr lang="en-US" dirty="0" err="1"/>
              <a:t>arasında</a:t>
            </a:r>
            <a:r>
              <a:rPr lang="en-US" dirty="0"/>
              <a:t> </a:t>
            </a:r>
            <a:r>
              <a:rPr lang="en-US" dirty="0" err="1"/>
              <a:t>birdən</a:t>
            </a:r>
            <a:r>
              <a:rPr lang="en-US" dirty="0"/>
              <a:t> </a:t>
            </a:r>
            <a:r>
              <a:rPr lang="en-US" dirty="0" err="1"/>
              <a:t>çox</a:t>
            </a:r>
            <a:r>
              <a:rPr lang="en-US" dirty="0"/>
              <a:t> </a:t>
            </a:r>
            <a:r>
              <a:rPr lang="en-US" dirty="0" err="1"/>
              <a:t>müqavilə</a:t>
            </a:r>
            <a:r>
              <a:rPr lang="en-US" dirty="0"/>
              <a:t> </a:t>
            </a:r>
            <a:r>
              <a:rPr lang="en-US" dirty="0" err="1"/>
              <a:t>varsa</a:t>
            </a:r>
            <a:r>
              <a:rPr lang="en-US" dirty="0"/>
              <a:t>, </a:t>
            </a:r>
            <a:r>
              <a:rPr lang="en-US" dirty="0" err="1"/>
              <a:t>gələcəkdə</a:t>
            </a:r>
            <a:r>
              <a:rPr lang="en-US" dirty="0"/>
              <a:t> </a:t>
            </a:r>
            <a:r>
              <a:rPr lang="en-US" dirty="0" err="1"/>
              <a:t>çaşqınlığın</a:t>
            </a:r>
            <a:r>
              <a:rPr lang="en-US" dirty="0"/>
              <a:t> </a:t>
            </a:r>
            <a:r>
              <a:rPr lang="en-US" dirty="0" err="1"/>
              <a:t>qarşısını</a:t>
            </a:r>
            <a:r>
              <a:rPr lang="en-US" dirty="0"/>
              <a:t> </a:t>
            </a:r>
            <a:r>
              <a:rPr lang="en-US" dirty="0" err="1"/>
              <a:t>almaq</a:t>
            </a:r>
            <a:r>
              <a:rPr lang="en-US" dirty="0"/>
              <a:t> </a:t>
            </a:r>
            <a:r>
              <a:rPr lang="en-US" dirty="0" err="1"/>
              <a:t>üçün</a:t>
            </a:r>
            <a:r>
              <a:rPr lang="en-US" dirty="0"/>
              <a:t> </a:t>
            </a:r>
            <a:r>
              <a:rPr lang="en-US" dirty="0" err="1"/>
              <a:t>onları</a:t>
            </a:r>
            <a:r>
              <a:rPr lang="en-US" dirty="0"/>
              <a:t> </a:t>
            </a:r>
            <a:r>
              <a:rPr lang="en-US" dirty="0" err="1"/>
              <a:t>ayrıca</a:t>
            </a:r>
            <a:r>
              <a:rPr lang="en-US" dirty="0"/>
              <a:t> </a:t>
            </a:r>
            <a:r>
              <a:rPr lang="en-US" dirty="0" err="1"/>
              <a:t>nömrələmək</a:t>
            </a:r>
            <a:r>
              <a:rPr lang="en-US" dirty="0"/>
              <a:t> </a:t>
            </a:r>
            <a:r>
              <a:rPr lang="en-US" dirty="0" err="1"/>
              <a:t>faydalıdır</a:t>
            </a:r>
            <a:r>
              <a:rPr lang="en-US" dirty="0"/>
              <a:t>.</a:t>
            </a:r>
          </a:p>
        </p:txBody>
      </p:sp>
    </p:spTree>
    <p:extLst>
      <p:ext uri="{BB962C8B-B14F-4D97-AF65-F5344CB8AC3E}">
        <p14:creationId xmlns:p14="http://schemas.microsoft.com/office/powerpoint/2010/main" val="27032735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z-Latn-AZ" dirty="0"/>
              <a:t>Müqavilədə göstərilən malın cinsi, növü və keyfiyyəti</a:t>
            </a:r>
            <a:endParaRPr lang="en-US" dirty="0"/>
          </a:p>
        </p:txBody>
      </p:sp>
      <p:sp>
        <p:nvSpPr>
          <p:cNvPr id="3" name="Content Placeholder 2"/>
          <p:cNvSpPr>
            <a:spLocks noGrp="1"/>
          </p:cNvSpPr>
          <p:nvPr>
            <p:ph idx="1"/>
          </p:nvPr>
        </p:nvSpPr>
        <p:spPr>
          <a:xfrm>
            <a:off x="585925" y="2103119"/>
            <a:ext cx="11168109" cy="4546255"/>
          </a:xfrm>
        </p:spPr>
        <p:txBody>
          <a:bodyPr>
            <a:normAutofit fontScale="85000" lnSpcReduction="10000"/>
          </a:bodyPr>
          <a:lstStyle/>
          <a:p>
            <a:r>
              <a:rPr lang="en-US" dirty="0" err="1"/>
              <a:t>Beynəlxalq</a:t>
            </a:r>
            <a:r>
              <a:rPr lang="en-US" dirty="0"/>
              <a:t> </a:t>
            </a:r>
            <a:r>
              <a:rPr lang="en-US" dirty="0" err="1"/>
              <a:t>alqı-satqı</a:t>
            </a:r>
            <a:r>
              <a:rPr lang="en-US" dirty="0"/>
              <a:t> </a:t>
            </a:r>
            <a:r>
              <a:rPr lang="en-US" dirty="0" err="1"/>
              <a:t>müqaviləsində</a:t>
            </a:r>
            <a:r>
              <a:rPr lang="en-US" dirty="0"/>
              <a:t> </a:t>
            </a:r>
            <a:r>
              <a:rPr lang="en-US" dirty="0" err="1"/>
              <a:t>ən</a:t>
            </a:r>
            <a:r>
              <a:rPr lang="en-US" dirty="0"/>
              <a:t> </a:t>
            </a:r>
            <a:r>
              <a:rPr lang="en-US" dirty="0" err="1"/>
              <a:t>mübahisəli</a:t>
            </a:r>
            <a:r>
              <a:rPr lang="en-US" dirty="0"/>
              <a:t> </a:t>
            </a:r>
            <a:r>
              <a:rPr lang="en-US" dirty="0" err="1"/>
              <a:t>məsələlərdən</a:t>
            </a:r>
            <a:r>
              <a:rPr lang="en-US" dirty="0"/>
              <a:t> </a:t>
            </a:r>
            <a:r>
              <a:rPr lang="en-US" dirty="0" err="1"/>
              <a:t>biri</a:t>
            </a:r>
            <a:r>
              <a:rPr lang="en-US" dirty="0"/>
              <a:t> </a:t>
            </a:r>
            <a:r>
              <a:rPr lang="en-US" dirty="0" err="1"/>
              <a:t>də</a:t>
            </a:r>
            <a:r>
              <a:rPr lang="en-US" dirty="0"/>
              <a:t> </a:t>
            </a:r>
            <a:r>
              <a:rPr lang="en-US" dirty="0" err="1"/>
              <a:t>malların</a:t>
            </a:r>
            <a:r>
              <a:rPr lang="en-US" dirty="0"/>
              <a:t> müqavilədə </a:t>
            </a:r>
            <a:r>
              <a:rPr lang="en-US" dirty="0" err="1"/>
              <a:t>göstərilən</a:t>
            </a:r>
            <a:r>
              <a:rPr lang="en-US" dirty="0"/>
              <a:t> </a:t>
            </a:r>
            <a:r>
              <a:rPr lang="en-US" dirty="0" err="1"/>
              <a:t>spesifikasiyalara</a:t>
            </a:r>
            <a:r>
              <a:rPr lang="en-US" dirty="0"/>
              <a:t> </a:t>
            </a:r>
            <a:r>
              <a:rPr lang="en-US" dirty="0" err="1"/>
              <a:t>uyğun</a:t>
            </a:r>
            <a:r>
              <a:rPr lang="en-US" dirty="0"/>
              <a:t> </a:t>
            </a:r>
            <a:r>
              <a:rPr lang="en-US" dirty="0" err="1"/>
              <a:t>gəlməməsi</a:t>
            </a:r>
            <a:r>
              <a:rPr lang="en-US" dirty="0"/>
              <a:t> </a:t>
            </a:r>
            <a:r>
              <a:rPr lang="en-US" dirty="0" err="1"/>
              <a:t>iddiasıdır</a:t>
            </a:r>
            <a:r>
              <a:rPr lang="en-US" dirty="0"/>
              <a:t>. Bunun </a:t>
            </a:r>
            <a:r>
              <a:rPr lang="en-US" dirty="0" err="1"/>
              <a:t>üçün</a:t>
            </a:r>
            <a:r>
              <a:rPr lang="en-US" dirty="0"/>
              <a:t> müqavilədə </a:t>
            </a:r>
            <a:r>
              <a:rPr lang="en-US" dirty="0" err="1"/>
              <a:t>malın</a:t>
            </a:r>
            <a:r>
              <a:rPr lang="en-US" dirty="0"/>
              <a:t> </a:t>
            </a:r>
            <a:r>
              <a:rPr lang="en-US" dirty="0" err="1"/>
              <a:t>növü</a:t>
            </a:r>
            <a:r>
              <a:rPr lang="en-US" dirty="0"/>
              <a:t>, </a:t>
            </a:r>
            <a:r>
              <a:rPr lang="en-US" dirty="0" err="1"/>
              <a:t>növü</a:t>
            </a:r>
            <a:r>
              <a:rPr lang="en-US" dirty="0"/>
              <a:t> </a:t>
            </a:r>
            <a:r>
              <a:rPr lang="en-US" dirty="0" err="1"/>
              <a:t>və</a:t>
            </a:r>
            <a:r>
              <a:rPr lang="en-US" dirty="0"/>
              <a:t> </a:t>
            </a:r>
            <a:r>
              <a:rPr lang="en-US" dirty="0" err="1"/>
              <a:t>keyfiyyəti</a:t>
            </a:r>
            <a:r>
              <a:rPr lang="en-US" dirty="0"/>
              <a:t> </a:t>
            </a:r>
            <a:r>
              <a:rPr lang="en-US" dirty="0" err="1"/>
              <a:t>ətraflı</a:t>
            </a:r>
            <a:r>
              <a:rPr lang="en-US" dirty="0"/>
              <a:t> </a:t>
            </a:r>
            <a:r>
              <a:rPr lang="en-US" dirty="0" err="1"/>
              <a:t>göstərilməlidir</a:t>
            </a:r>
            <a:r>
              <a:rPr lang="en-US" dirty="0"/>
              <a:t>. </a:t>
            </a:r>
            <a:endParaRPr lang="az-Latn-AZ" dirty="0"/>
          </a:p>
          <a:p>
            <a:r>
              <a:rPr lang="en-US" dirty="0"/>
              <a:t>Malların </a:t>
            </a:r>
            <a:r>
              <a:rPr lang="az-Latn-AZ" dirty="0"/>
              <a:t>cinsini</a:t>
            </a:r>
            <a:r>
              <a:rPr lang="en-US" dirty="0"/>
              <a:t> </a:t>
            </a:r>
            <a:r>
              <a:rPr lang="en-US" dirty="0" err="1"/>
              <a:t>və</a:t>
            </a:r>
            <a:r>
              <a:rPr lang="en-US" dirty="0"/>
              <a:t> </a:t>
            </a:r>
            <a:r>
              <a:rPr lang="en-US" dirty="0" err="1"/>
              <a:t>növünü</a:t>
            </a:r>
            <a:r>
              <a:rPr lang="en-US" dirty="0"/>
              <a:t> </a:t>
            </a:r>
            <a:r>
              <a:rPr lang="en-US" dirty="0" err="1"/>
              <a:t>müəyyən</a:t>
            </a:r>
            <a:r>
              <a:rPr lang="en-US" dirty="0"/>
              <a:t> </a:t>
            </a:r>
            <a:r>
              <a:rPr lang="en-US" dirty="0" err="1"/>
              <a:t>etmək</a:t>
            </a:r>
            <a:r>
              <a:rPr lang="en-US" dirty="0"/>
              <a:t> </a:t>
            </a:r>
            <a:r>
              <a:rPr lang="en-US" dirty="0" err="1"/>
              <a:t>üçün</a:t>
            </a:r>
            <a:r>
              <a:rPr lang="en-US" dirty="0"/>
              <a:t> </a:t>
            </a:r>
            <a:r>
              <a:rPr lang="en-US" dirty="0" err="1"/>
              <a:t>mallar</a:t>
            </a:r>
            <a:r>
              <a:rPr lang="en-US" dirty="0"/>
              <a:t> model </a:t>
            </a:r>
            <a:r>
              <a:rPr lang="en-US" dirty="0" err="1"/>
              <a:t>nömrələri</a:t>
            </a:r>
            <a:r>
              <a:rPr lang="en-US" dirty="0"/>
              <a:t>, </a:t>
            </a:r>
            <a:r>
              <a:rPr lang="en-US" dirty="0" err="1"/>
              <a:t>planlar</a:t>
            </a:r>
            <a:r>
              <a:rPr lang="en-US" dirty="0"/>
              <a:t> </a:t>
            </a:r>
            <a:r>
              <a:rPr lang="en-US" dirty="0" err="1"/>
              <a:t>və</a:t>
            </a:r>
            <a:r>
              <a:rPr lang="en-US" dirty="0"/>
              <a:t> </a:t>
            </a:r>
            <a:r>
              <a:rPr lang="en-US" dirty="0" err="1"/>
              <a:t>ya</a:t>
            </a:r>
            <a:r>
              <a:rPr lang="en-US" dirty="0"/>
              <a:t> </a:t>
            </a:r>
            <a:r>
              <a:rPr lang="en-US" dirty="0" err="1"/>
              <a:t>çertyojlarla</a:t>
            </a:r>
            <a:r>
              <a:rPr lang="en-US" dirty="0"/>
              <a:t> </a:t>
            </a:r>
            <a:r>
              <a:rPr lang="en-US" dirty="0" err="1"/>
              <a:t>təmsil</a:t>
            </a:r>
            <a:r>
              <a:rPr lang="en-US" dirty="0"/>
              <a:t> </a:t>
            </a:r>
            <a:r>
              <a:rPr lang="en-US" dirty="0" err="1"/>
              <a:t>oluna</a:t>
            </a:r>
            <a:r>
              <a:rPr lang="en-US" dirty="0"/>
              <a:t> </a:t>
            </a:r>
            <a:r>
              <a:rPr lang="en-US" dirty="0" err="1"/>
              <a:t>bilər</a:t>
            </a:r>
            <a:r>
              <a:rPr lang="en-US" dirty="0"/>
              <a:t>. </a:t>
            </a:r>
            <a:r>
              <a:rPr lang="en-US" dirty="0" err="1"/>
              <a:t>Mümkünsə</a:t>
            </a:r>
            <a:r>
              <a:rPr lang="en-US" dirty="0"/>
              <a:t>, </a:t>
            </a:r>
            <a:r>
              <a:rPr lang="en-US" dirty="0" err="1"/>
              <a:t>malı</a:t>
            </a:r>
            <a:r>
              <a:rPr lang="en-US" dirty="0"/>
              <a:t> </a:t>
            </a:r>
            <a:r>
              <a:rPr lang="en-US" dirty="0" err="1"/>
              <a:t>təsvir</a:t>
            </a:r>
            <a:r>
              <a:rPr lang="en-US" dirty="0"/>
              <a:t> </a:t>
            </a:r>
            <a:r>
              <a:rPr lang="en-US" dirty="0" err="1"/>
              <a:t>etmək</a:t>
            </a:r>
            <a:r>
              <a:rPr lang="en-US" dirty="0"/>
              <a:t> </a:t>
            </a:r>
            <a:r>
              <a:rPr lang="en-US" dirty="0" err="1"/>
              <a:t>üçün</a:t>
            </a:r>
            <a:r>
              <a:rPr lang="en-US" dirty="0"/>
              <a:t> </a:t>
            </a:r>
            <a:r>
              <a:rPr lang="en-US" dirty="0" err="1"/>
              <a:t>həmin</a:t>
            </a:r>
            <a:r>
              <a:rPr lang="en-US" dirty="0"/>
              <a:t> mal </a:t>
            </a:r>
            <a:r>
              <a:rPr lang="en-US" dirty="0" err="1"/>
              <a:t>üçün</a:t>
            </a:r>
            <a:r>
              <a:rPr lang="en-US" dirty="0"/>
              <a:t> </a:t>
            </a:r>
            <a:r>
              <a:rPr lang="en-US" dirty="0" err="1"/>
              <a:t>beynəlxalq</a:t>
            </a:r>
            <a:r>
              <a:rPr lang="en-US" dirty="0"/>
              <a:t> </a:t>
            </a:r>
            <a:r>
              <a:rPr lang="en-US" dirty="0" err="1"/>
              <a:t>səviyyədə</a:t>
            </a:r>
            <a:r>
              <a:rPr lang="en-US" dirty="0"/>
              <a:t> </a:t>
            </a:r>
            <a:r>
              <a:rPr lang="en-US" dirty="0" err="1"/>
              <a:t>qəbul</a:t>
            </a:r>
            <a:r>
              <a:rPr lang="en-US" dirty="0"/>
              <a:t> </a:t>
            </a:r>
            <a:r>
              <a:rPr lang="en-US" dirty="0" err="1"/>
              <a:t>edilmiş</a:t>
            </a:r>
            <a:r>
              <a:rPr lang="en-US" dirty="0"/>
              <a:t> </a:t>
            </a:r>
            <a:r>
              <a:rPr lang="en-US" dirty="0" err="1"/>
              <a:t>şərtlərdən</a:t>
            </a:r>
            <a:r>
              <a:rPr lang="en-US" dirty="0"/>
              <a:t> </a:t>
            </a:r>
            <a:r>
              <a:rPr lang="en-US" dirty="0" err="1"/>
              <a:t>istifadə</a:t>
            </a:r>
            <a:r>
              <a:rPr lang="en-US" dirty="0"/>
              <a:t> </a:t>
            </a:r>
            <a:r>
              <a:rPr lang="en-US" dirty="0" err="1"/>
              <a:t>edilməlidir</a:t>
            </a:r>
            <a:r>
              <a:rPr lang="en-US" dirty="0"/>
              <a:t>. </a:t>
            </a:r>
            <a:r>
              <a:rPr lang="en-US" dirty="0" err="1"/>
              <a:t>Mallar</a:t>
            </a:r>
            <a:r>
              <a:rPr lang="en-US" dirty="0"/>
              <a:t> </a:t>
            </a:r>
            <a:r>
              <a:rPr lang="en-US" dirty="0" err="1"/>
              <a:t>çox</a:t>
            </a:r>
            <a:r>
              <a:rPr lang="en-US" dirty="0"/>
              <a:t> </a:t>
            </a:r>
            <a:r>
              <a:rPr lang="en-US" dirty="0" err="1"/>
              <a:t>müxtəlifdirsə</a:t>
            </a:r>
            <a:r>
              <a:rPr lang="en-US" dirty="0"/>
              <a:t>, </a:t>
            </a:r>
            <a:r>
              <a:rPr lang="en-US" dirty="0" err="1"/>
              <a:t>onlar</a:t>
            </a:r>
            <a:r>
              <a:rPr lang="en-US" dirty="0"/>
              <a:t> </a:t>
            </a:r>
            <a:r>
              <a:rPr lang="en-US" dirty="0" err="1"/>
              <a:t>haqqında</a:t>
            </a:r>
            <a:r>
              <a:rPr lang="en-US" dirty="0"/>
              <a:t> </a:t>
            </a:r>
            <a:r>
              <a:rPr lang="en-US" dirty="0" err="1"/>
              <a:t>izahlı</a:t>
            </a:r>
            <a:r>
              <a:rPr lang="en-US" dirty="0"/>
              <a:t> </a:t>
            </a:r>
            <a:r>
              <a:rPr lang="en-US" dirty="0" err="1"/>
              <a:t>məlumatlar</a:t>
            </a:r>
            <a:r>
              <a:rPr lang="en-US" dirty="0"/>
              <a:t> </a:t>
            </a:r>
            <a:r>
              <a:rPr lang="en-US" dirty="0" err="1"/>
              <a:t>ayrıca</a:t>
            </a:r>
            <a:r>
              <a:rPr lang="en-US" dirty="0"/>
              <a:t> </a:t>
            </a:r>
            <a:r>
              <a:rPr lang="en-US" dirty="0" err="1"/>
              <a:t>eyniləşdirmə</a:t>
            </a:r>
            <a:r>
              <a:rPr lang="en-US" dirty="0"/>
              <a:t> </a:t>
            </a:r>
            <a:r>
              <a:rPr lang="en-US" dirty="0" err="1"/>
              <a:t>sənədi</a:t>
            </a:r>
            <a:r>
              <a:rPr lang="en-US" dirty="0"/>
              <a:t> </a:t>
            </a:r>
            <a:r>
              <a:rPr lang="en-US" dirty="0" err="1"/>
              <a:t>şəklində</a:t>
            </a:r>
            <a:r>
              <a:rPr lang="en-US" dirty="0"/>
              <a:t> </a:t>
            </a:r>
            <a:r>
              <a:rPr lang="en-US" dirty="0" err="1"/>
              <a:t>müqaviləyə</a:t>
            </a:r>
            <a:r>
              <a:rPr lang="en-US" dirty="0"/>
              <a:t> </a:t>
            </a:r>
            <a:r>
              <a:rPr lang="en-US" dirty="0" err="1"/>
              <a:t>əlavə</a:t>
            </a:r>
            <a:r>
              <a:rPr lang="en-US" dirty="0"/>
              <a:t> </a:t>
            </a:r>
            <a:r>
              <a:rPr lang="en-US" dirty="0" err="1"/>
              <a:t>edilə</a:t>
            </a:r>
            <a:r>
              <a:rPr lang="en-US" dirty="0"/>
              <a:t> </a:t>
            </a:r>
            <a:r>
              <a:rPr lang="en-US" dirty="0" err="1"/>
              <a:t>bilər</a:t>
            </a:r>
            <a:r>
              <a:rPr lang="en-US" dirty="0"/>
              <a:t>. </a:t>
            </a:r>
            <a:r>
              <a:rPr lang="en-US" dirty="0" err="1"/>
              <a:t>Bəzən</a:t>
            </a:r>
            <a:r>
              <a:rPr lang="en-US" dirty="0"/>
              <a:t> müqavilədə </a:t>
            </a:r>
            <a:r>
              <a:rPr lang="en-US" dirty="0" err="1"/>
              <a:t>əmtəənin</a:t>
            </a:r>
            <a:r>
              <a:rPr lang="en-US" dirty="0"/>
              <a:t> </a:t>
            </a:r>
            <a:r>
              <a:rPr lang="en-US" dirty="0" err="1"/>
              <a:t>təsviri</a:t>
            </a:r>
            <a:r>
              <a:rPr lang="en-US" dirty="0"/>
              <a:t> </a:t>
            </a:r>
            <a:r>
              <a:rPr lang="en-US" dirty="0" err="1"/>
              <a:t>qısa</a:t>
            </a:r>
            <a:r>
              <a:rPr lang="en-US" dirty="0"/>
              <a:t> </a:t>
            </a:r>
            <a:r>
              <a:rPr lang="en-US" dirty="0" err="1"/>
              <a:t>və</a:t>
            </a:r>
            <a:r>
              <a:rPr lang="en-US" dirty="0"/>
              <a:t> </a:t>
            </a:r>
            <a:r>
              <a:rPr lang="en-US" dirty="0" err="1"/>
              <a:t>ümumi</a:t>
            </a:r>
            <a:r>
              <a:rPr lang="en-US" dirty="0"/>
              <a:t> </a:t>
            </a:r>
            <a:r>
              <a:rPr lang="en-US" dirty="0" err="1"/>
              <a:t>saxlanılır</a:t>
            </a:r>
            <a:r>
              <a:rPr lang="en-US" dirty="0"/>
              <a:t> </a:t>
            </a:r>
            <a:r>
              <a:rPr lang="en-US" dirty="0" err="1"/>
              <a:t>və</a:t>
            </a:r>
            <a:r>
              <a:rPr lang="en-US" dirty="0"/>
              <a:t> müqavilədə proforma </a:t>
            </a:r>
            <a:r>
              <a:rPr lang="en-US" dirty="0" err="1"/>
              <a:t>fakturaya</a:t>
            </a:r>
            <a:r>
              <a:rPr lang="en-US" dirty="0"/>
              <a:t> </a:t>
            </a:r>
            <a:r>
              <a:rPr lang="en-US" dirty="0" err="1"/>
              <a:t>və</a:t>
            </a:r>
            <a:r>
              <a:rPr lang="en-US" dirty="0"/>
              <a:t> </a:t>
            </a:r>
            <a:r>
              <a:rPr lang="en-US" dirty="0" err="1"/>
              <a:t>ya</a:t>
            </a:r>
            <a:r>
              <a:rPr lang="en-US" dirty="0"/>
              <a:t> </a:t>
            </a:r>
            <a:r>
              <a:rPr lang="en-US" dirty="0" err="1"/>
              <a:t>oxşar</a:t>
            </a:r>
            <a:r>
              <a:rPr lang="en-US" dirty="0"/>
              <a:t> </a:t>
            </a:r>
            <a:r>
              <a:rPr lang="en-US" dirty="0" err="1"/>
              <a:t>təklif</a:t>
            </a:r>
            <a:r>
              <a:rPr lang="en-US" dirty="0"/>
              <a:t> </a:t>
            </a:r>
            <a:r>
              <a:rPr lang="en-US" dirty="0" err="1"/>
              <a:t>məktubuna</a:t>
            </a:r>
            <a:r>
              <a:rPr lang="en-US" dirty="0"/>
              <a:t> </a:t>
            </a:r>
            <a:r>
              <a:rPr lang="en-US" dirty="0" err="1"/>
              <a:t>istinad</a:t>
            </a:r>
            <a:r>
              <a:rPr lang="en-US" dirty="0"/>
              <a:t> </a:t>
            </a:r>
            <a:r>
              <a:rPr lang="en-US" dirty="0" err="1"/>
              <a:t>edilir</a:t>
            </a:r>
            <a:r>
              <a:rPr lang="en-US" dirty="0"/>
              <a:t> ki, </a:t>
            </a:r>
            <a:r>
              <a:rPr lang="en-US" dirty="0" err="1"/>
              <a:t>burada</a:t>
            </a:r>
            <a:r>
              <a:rPr lang="en-US" dirty="0"/>
              <a:t> </a:t>
            </a:r>
            <a:r>
              <a:rPr lang="en-US" dirty="0" err="1"/>
              <a:t>mallar</a:t>
            </a:r>
            <a:r>
              <a:rPr lang="en-US" dirty="0"/>
              <a:t> </a:t>
            </a:r>
            <a:r>
              <a:rPr lang="en-US" dirty="0" err="1"/>
              <a:t>sözügedən</a:t>
            </a:r>
            <a:r>
              <a:rPr lang="en-US" dirty="0"/>
              <a:t> </a:t>
            </a:r>
            <a:r>
              <a:rPr lang="en-US" dirty="0" err="1"/>
              <a:t>müqaviləyə</a:t>
            </a:r>
            <a:r>
              <a:rPr lang="en-US" dirty="0"/>
              <a:t> </a:t>
            </a:r>
            <a:r>
              <a:rPr lang="en-US" dirty="0" err="1"/>
              <a:t>əlavə</a:t>
            </a:r>
            <a:r>
              <a:rPr lang="en-US" dirty="0"/>
              <a:t> </a:t>
            </a:r>
            <a:r>
              <a:rPr lang="en-US" dirty="0" err="1"/>
              <a:t>olaraq</a:t>
            </a:r>
            <a:r>
              <a:rPr lang="en-US" dirty="0"/>
              <a:t> </a:t>
            </a:r>
            <a:r>
              <a:rPr lang="en-US" dirty="0" err="1"/>
              <a:t>daha</a:t>
            </a:r>
            <a:r>
              <a:rPr lang="en-US" dirty="0"/>
              <a:t> </a:t>
            </a:r>
            <a:r>
              <a:rPr lang="en-US" dirty="0" err="1"/>
              <a:t>ətraflı</a:t>
            </a:r>
            <a:r>
              <a:rPr lang="en-US" dirty="0"/>
              <a:t> </a:t>
            </a:r>
            <a:r>
              <a:rPr lang="en-US" dirty="0" err="1"/>
              <a:t>təsvir</a:t>
            </a:r>
            <a:r>
              <a:rPr lang="en-US" dirty="0"/>
              <a:t> </a:t>
            </a:r>
            <a:r>
              <a:rPr lang="en-US" dirty="0" err="1"/>
              <a:t>edilir</a:t>
            </a:r>
            <a:r>
              <a:rPr lang="en-US" dirty="0"/>
              <a:t>. Bu </a:t>
            </a:r>
            <a:r>
              <a:rPr lang="en-US" dirty="0" err="1"/>
              <a:t>hallarda</a:t>
            </a:r>
            <a:r>
              <a:rPr lang="en-US" dirty="0"/>
              <a:t> </a:t>
            </a:r>
            <a:r>
              <a:rPr lang="en-US" dirty="0" err="1"/>
              <a:t>qeyd</a:t>
            </a:r>
            <a:r>
              <a:rPr lang="en-US" dirty="0"/>
              <a:t> </a:t>
            </a:r>
            <a:r>
              <a:rPr lang="en-US" dirty="0" err="1"/>
              <a:t>edilməlidir</a:t>
            </a:r>
            <a:r>
              <a:rPr lang="en-US" dirty="0"/>
              <a:t> ki, </a:t>
            </a:r>
            <a:r>
              <a:rPr lang="en-US" dirty="0" err="1"/>
              <a:t>sözügedən</a:t>
            </a:r>
            <a:r>
              <a:rPr lang="en-US" dirty="0"/>
              <a:t> “</a:t>
            </a:r>
            <a:r>
              <a:rPr lang="en-US" dirty="0" err="1"/>
              <a:t>əlavə</a:t>
            </a:r>
            <a:r>
              <a:rPr lang="en-US" dirty="0"/>
              <a:t>” </a:t>
            </a:r>
            <a:r>
              <a:rPr lang="en-US" dirty="0" err="1"/>
              <a:t>müqavilənin</a:t>
            </a:r>
            <a:r>
              <a:rPr lang="en-US" dirty="0"/>
              <a:t> </a:t>
            </a:r>
            <a:r>
              <a:rPr lang="en-US" dirty="0" err="1"/>
              <a:t>tərkib</a:t>
            </a:r>
            <a:r>
              <a:rPr lang="en-US" dirty="0"/>
              <a:t> </a:t>
            </a:r>
            <a:r>
              <a:rPr lang="en-US" dirty="0" err="1"/>
              <a:t>hissəsidir.Metallar</a:t>
            </a:r>
            <a:r>
              <a:rPr lang="en-US" dirty="0"/>
              <a:t>, </a:t>
            </a:r>
            <a:r>
              <a:rPr lang="en-US" dirty="0" err="1"/>
              <a:t>sement</a:t>
            </a:r>
            <a:r>
              <a:rPr lang="en-US" dirty="0"/>
              <a:t>, </a:t>
            </a:r>
            <a:r>
              <a:rPr lang="en-US" dirty="0" err="1"/>
              <a:t>gübrə</a:t>
            </a:r>
            <a:r>
              <a:rPr lang="en-US" dirty="0"/>
              <a:t>, </a:t>
            </a:r>
            <a:r>
              <a:rPr lang="en-US" dirty="0" err="1"/>
              <a:t>şəkər</a:t>
            </a:r>
            <a:r>
              <a:rPr lang="en-US" dirty="0"/>
              <a:t> </a:t>
            </a:r>
            <a:r>
              <a:rPr lang="en-US" dirty="0" err="1"/>
              <a:t>kimi</a:t>
            </a:r>
            <a:r>
              <a:rPr lang="en-US" dirty="0"/>
              <a:t> </a:t>
            </a:r>
            <a:r>
              <a:rPr lang="en-US" dirty="0" err="1"/>
              <a:t>standart</a:t>
            </a:r>
            <a:r>
              <a:rPr lang="en-US" dirty="0"/>
              <a:t> </a:t>
            </a:r>
            <a:r>
              <a:rPr lang="en-US" dirty="0" err="1"/>
              <a:t>mallarda</a:t>
            </a:r>
            <a:r>
              <a:rPr lang="en-US" dirty="0"/>
              <a:t> </a:t>
            </a:r>
            <a:r>
              <a:rPr lang="en-US" dirty="0" err="1"/>
              <a:t>malların</a:t>
            </a:r>
            <a:r>
              <a:rPr lang="en-US" dirty="0"/>
              <a:t> </a:t>
            </a:r>
            <a:r>
              <a:rPr lang="en-US" dirty="0" err="1"/>
              <a:t>keyfiyyəti</a:t>
            </a:r>
            <a:r>
              <a:rPr lang="en-US" dirty="0"/>
              <a:t> </a:t>
            </a:r>
            <a:r>
              <a:rPr lang="en-US" dirty="0" err="1"/>
              <a:t>onların</a:t>
            </a:r>
            <a:r>
              <a:rPr lang="en-US" dirty="0"/>
              <a:t> </a:t>
            </a:r>
            <a:r>
              <a:rPr lang="en-US" dirty="0" err="1"/>
              <a:t>ümumi</a:t>
            </a:r>
            <a:r>
              <a:rPr lang="en-US" dirty="0"/>
              <a:t> </a:t>
            </a:r>
            <a:r>
              <a:rPr lang="en-US" dirty="0" err="1"/>
              <a:t>xüsusiyyətlərini</a:t>
            </a:r>
            <a:r>
              <a:rPr lang="en-US" dirty="0"/>
              <a:t> </a:t>
            </a:r>
            <a:r>
              <a:rPr lang="en-US" dirty="0" err="1"/>
              <a:t>bildirən</a:t>
            </a:r>
            <a:r>
              <a:rPr lang="en-US" dirty="0"/>
              <a:t> </a:t>
            </a:r>
            <a:r>
              <a:rPr lang="en-US" dirty="0" err="1"/>
              <a:t>qərəzsiz</a:t>
            </a:r>
            <a:r>
              <a:rPr lang="en-US" dirty="0"/>
              <a:t> </a:t>
            </a:r>
            <a:r>
              <a:rPr lang="en-US" dirty="0" err="1"/>
              <a:t>nəzarət</a:t>
            </a:r>
            <a:r>
              <a:rPr lang="en-US" dirty="0"/>
              <a:t> </a:t>
            </a:r>
            <a:r>
              <a:rPr lang="en-US" dirty="0" err="1"/>
              <a:t>orqanının</a:t>
            </a:r>
            <a:r>
              <a:rPr lang="en-US" dirty="0"/>
              <a:t> </a:t>
            </a:r>
            <a:r>
              <a:rPr lang="en-US" dirty="0" err="1"/>
              <a:t>təhlilinə</a:t>
            </a:r>
            <a:r>
              <a:rPr lang="en-US" dirty="0"/>
              <a:t> </a:t>
            </a:r>
            <a:r>
              <a:rPr lang="en-US" dirty="0" err="1"/>
              <a:t>əsasən</a:t>
            </a:r>
            <a:r>
              <a:rPr lang="en-US" dirty="0"/>
              <a:t> </a:t>
            </a:r>
            <a:r>
              <a:rPr lang="en-US" dirty="0" err="1"/>
              <a:t>müəyyən</a:t>
            </a:r>
            <a:r>
              <a:rPr lang="en-US" dirty="0"/>
              <a:t> </a:t>
            </a:r>
            <a:r>
              <a:rPr lang="en-US" dirty="0" err="1"/>
              <a:t>edilməlidir</a:t>
            </a:r>
            <a:r>
              <a:rPr lang="en-US" dirty="0"/>
              <a:t>. </a:t>
            </a:r>
            <a:r>
              <a:rPr lang="en-US" dirty="0" err="1"/>
              <a:t>Qeyri-standart</a:t>
            </a:r>
            <a:r>
              <a:rPr lang="en-US" dirty="0"/>
              <a:t> </a:t>
            </a:r>
            <a:r>
              <a:rPr lang="en-US" dirty="0" err="1"/>
              <a:t>mallar</a:t>
            </a:r>
            <a:r>
              <a:rPr lang="en-US" dirty="0"/>
              <a:t> </a:t>
            </a:r>
            <a:r>
              <a:rPr lang="en-US" dirty="0" err="1"/>
              <a:t>üçün</a:t>
            </a:r>
            <a:r>
              <a:rPr lang="en-US" dirty="0"/>
              <a:t> </a:t>
            </a:r>
            <a:r>
              <a:rPr lang="en-US" dirty="0" err="1"/>
              <a:t>malların</a:t>
            </a:r>
            <a:r>
              <a:rPr lang="en-US" dirty="0"/>
              <a:t> </a:t>
            </a:r>
            <a:r>
              <a:rPr lang="en-US" dirty="0" err="1"/>
              <a:t>keyfiyyəti</a:t>
            </a:r>
            <a:r>
              <a:rPr lang="en-US" dirty="0"/>
              <a:t> müqavilədə </a:t>
            </a:r>
            <a:r>
              <a:rPr lang="en-US" dirty="0" err="1"/>
              <a:t>ətraflı</a:t>
            </a:r>
            <a:r>
              <a:rPr lang="en-US" dirty="0"/>
              <a:t> </a:t>
            </a:r>
            <a:r>
              <a:rPr lang="en-US" dirty="0" err="1"/>
              <a:t>qeyd</a:t>
            </a:r>
            <a:r>
              <a:rPr lang="en-US" dirty="0"/>
              <a:t> </a:t>
            </a:r>
            <a:r>
              <a:rPr lang="en-US" dirty="0" err="1"/>
              <a:t>edilməlidir.Məlum</a:t>
            </a:r>
            <a:r>
              <a:rPr lang="en-US" dirty="0"/>
              <a:t> </a:t>
            </a:r>
            <a:r>
              <a:rPr lang="en-US" dirty="0" err="1"/>
              <a:t>olduğu</a:t>
            </a:r>
            <a:r>
              <a:rPr lang="en-US" dirty="0"/>
              <a:t> </a:t>
            </a:r>
            <a:r>
              <a:rPr lang="en-US" dirty="0" err="1"/>
              <a:t>kimi</a:t>
            </a:r>
            <a:r>
              <a:rPr lang="en-US" dirty="0"/>
              <a:t>, </a:t>
            </a:r>
            <a:r>
              <a:rPr lang="en-US" dirty="0" err="1"/>
              <a:t>banklar</a:t>
            </a:r>
            <a:r>
              <a:rPr lang="en-US" dirty="0"/>
              <a:t> </a:t>
            </a:r>
            <a:r>
              <a:rPr lang="en-US" dirty="0" err="1"/>
              <a:t>yalnız</a:t>
            </a:r>
            <a:r>
              <a:rPr lang="en-US" dirty="0"/>
              <a:t> </a:t>
            </a:r>
            <a:r>
              <a:rPr lang="en-US" dirty="0" err="1"/>
              <a:t>ödəniş</a:t>
            </a:r>
            <a:r>
              <a:rPr lang="en-US" dirty="0"/>
              <a:t> </a:t>
            </a:r>
            <a:r>
              <a:rPr lang="en-US" dirty="0" err="1"/>
              <a:t>formalarında</a:t>
            </a:r>
            <a:r>
              <a:rPr lang="en-US" dirty="0"/>
              <a:t> </a:t>
            </a:r>
            <a:r>
              <a:rPr lang="en-US" dirty="0" err="1"/>
              <a:t>olan</a:t>
            </a:r>
            <a:r>
              <a:rPr lang="en-US" dirty="0"/>
              <a:t> </a:t>
            </a:r>
            <a:r>
              <a:rPr lang="en-US" dirty="0" err="1"/>
              <a:t>sənədləri</a:t>
            </a:r>
            <a:r>
              <a:rPr lang="en-US" dirty="0"/>
              <a:t> </a:t>
            </a:r>
            <a:r>
              <a:rPr lang="en-US" dirty="0" err="1"/>
              <a:t>akkreditiv</a:t>
            </a:r>
            <a:r>
              <a:rPr lang="en-US" dirty="0"/>
              <a:t> </a:t>
            </a:r>
            <a:r>
              <a:rPr lang="en-US" dirty="0" err="1"/>
              <a:t>və</a:t>
            </a:r>
            <a:r>
              <a:rPr lang="en-US" dirty="0"/>
              <a:t> </a:t>
            </a:r>
            <a:r>
              <a:rPr lang="en-US" dirty="0" err="1"/>
              <a:t>sənədlərlə</a:t>
            </a:r>
            <a:r>
              <a:rPr lang="en-US" dirty="0"/>
              <a:t> </a:t>
            </a:r>
            <a:r>
              <a:rPr lang="en-US" dirty="0" err="1"/>
              <a:t>müqayisədə</a:t>
            </a:r>
            <a:r>
              <a:rPr lang="en-US" dirty="0"/>
              <a:t> </a:t>
            </a:r>
            <a:r>
              <a:rPr lang="en-US" dirty="0" err="1"/>
              <a:t>yoxlayır</a:t>
            </a:r>
            <a:r>
              <a:rPr lang="en-US" dirty="0"/>
              <a:t>, </a:t>
            </a:r>
            <a:r>
              <a:rPr lang="en-US" dirty="0" err="1"/>
              <a:t>sənədlər</a:t>
            </a:r>
            <a:r>
              <a:rPr lang="en-US" dirty="0"/>
              <a:t> </a:t>
            </a:r>
            <a:r>
              <a:rPr lang="en-US" dirty="0" err="1"/>
              <a:t>tamdırsa</a:t>
            </a:r>
            <a:r>
              <a:rPr lang="en-US" dirty="0"/>
              <a:t>, </a:t>
            </a:r>
            <a:r>
              <a:rPr lang="en-US" dirty="0" err="1"/>
              <a:t>ödəniş</a:t>
            </a:r>
            <a:r>
              <a:rPr lang="en-US" dirty="0"/>
              <a:t> </a:t>
            </a:r>
            <a:r>
              <a:rPr lang="en-US" dirty="0" err="1"/>
              <a:t>edilirsə</a:t>
            </a:r>
            <a:r>
              <a:rPr lang="en-US" dirty="0"/>
              <a:t>, </a:t>
            </a:r>
            <a:r>
              <a:rPr lang="en-US" dirty="0" err="1"/>
              <a:t>onların</a:t>
            </a:r>
            <a:r>
              <a:rPr lang="en-US" dirty="0"/>
              <a:t> </a:t>
            </a:r>
            <a:r>
              <a:rPr lang="en-US" dirty="0" err="1"/>
              <a:t>malın</a:t>
            </a:r>
            <a:r>
              <a:rPr lang="en-US" dirty="0"/>
              <a:t> </a:t>
            </a:r>
            <a:r>
              <a:rPr lang="en-US" dirty="0" err="1"/>
              <a:t>keyfiyyətinə</a:t>
            </a:r>
            <a:r>
              <a:rPr lang="en-US" dirty="0"/>
              <a:t> </a:t>
            </a:r>
            <a:r>
              <a:rPr lang="en-US" dirty="0" err="1"/>
              <a:t>heç</a:t>
            </a:r>
            <a:r>
              <a:rPr lang="en-US" dirty="0"/>
              <a:t> </a:t>
            </a:r>
            <a:r>
              <a:rPr lang="en-US" dirty="0" err="1"/>
              <a:t>bir</a:t>
            </a:r>
            <a:r>
              <a:rPr lang="en-US" dirty="0"/>
              <a:t> </a:t>
            </a:r>
            <a:r>
              <a:rPr lang="en-US" dirty="0" err="1"/>
              <a:t>aidiyyəti</a:t>
            </a:r>
            <a:r>
              <a:rPr lang="en-US" dirty="0"/>
              <a:t> </a:t>
            </a:r>
            <a:r>
              <a:rPr lang="en-US" dirty="0" err="1"/>
              <a:t>yoxdur</a:t>
            </a:r>
            <a:r>
              <a:rPr lang="en-US" dirty="0"/>
              <a:t>. Alıcı </a:t>
            </a:r>
            <a:r>
              <a:rPr lang="en-US" dirty="0" err="1"/>
              <a:t>malların</a:t>
            </a:r>
            <a:r>
              <a:rPr lang="en-US" dirty="0"/>
              <a:t> </a:t>
            </a:r>
            <a:r>
              <a:rPr lang="en-US" dirty="0" err="1"/>
              <a:t>istənilən</a:t>
            </a:r>
            <a:r>
              <a:rPr lang="en-US" dirty="0"/>
              <a:t> </a:t>
            </a:r>
            <a:r>
              <a:rPr lang="en-US" dirty="0" err="1"/>
              <a:t>növdə</a:t>
            </a:r>
            <a:r>
              <a:rPr lang="en-US" dirty="0"/>
              <a:t> </a:t>
            </a:r>
            <a:r>
              <a:rPr lang="en-US" dirty="0" err="1"/>
              <a:t>və</a:t>
            </a:r>
            <a:r>
              <a:rPr lang="en-US" dirty="0"/>
              <a:t> </a:t>
            </a:r>
            <a:r>
              <a:rPr lang="en-US" dirty="0" err="1"/>
              <a:t>keyfiyyətdə</a:t>
            </a:r>
            <a:r>
              <a:rPr lang="en-US" dirty="0"/>
              <a:t> </a:t>
            </a:r>
            <a:r>
              <a:rPr lang="en-US" dirty="0" err="1"/>
              <a:t>olub-olmadığını</a:t>
            </a:r>
            <a:r>
              <a:rPr lang="en-US" dirty="0"/>
              <a:t> </a:t>
            </a:r>
            <a:r>
              <a:rPr lang="en-US" dirty="0" err="1"/>
              <a:t>müəyyən</a:t>
            </a:r>
            <a:r>
              <a:rPr lang="en-US" dirty="0"/>
              <a:t> </a:t>
            </a:r>
            <a:r>
              <a:rPr lang="en-US" dirty="0" err="1"/>
              <a:t>etmək</a:t>
            </a:r>
            <a:r>
              <a:rPr lang="en-US" dirty="0"/>
              <a:t> </a:t>
            </a:r>
            <a:r>
              <a:rPr lang="en-US" dirty="0" err="1"/>
              <a:t>üçün</a:t>
            </a:r>
            <a:r>
              <a:rPr lang="en-US" dirty="0"/>
              <a:t> </a:t>
            </a:r>
            <a:r>
              <a:rPr lang="en-US" dirty="0" err="1"/>
              <a:t>ya</a:t>
            </a:r>
            <a:r>
              <a:rPr lang="en-US" dirty="0"/>
              <a:t> </a:t>
            </a:r>
            <a:r>
              <a:rPr lang="en-US" dirty="0" err="1"/>
              <a:t>qərəzsiz</a:t>
            </a:r>
            <a:r>
              <a:rPr lang="en-US" dirty="0"/>
              <a:t> </a:t>
            </a:r>
            <a:r>
              <a:rPr lang="en-US" dirty="0" err="1"/>
              <a:t>və</a:t>
            </a:r>
            <a:r>
              <a:rPr lang="en-US" dirty="0"/>
              <a:t> </a:t>
            </a:r>
            <a:r>
              <a:rPr lang="en-US" dirty="0" err="1"/>
              <a:t>etibarlı</a:t>
            </a:r>
            <a:r>
              <a:rPr lang="en-US" dirty="0"/>
              <a:t> </a:t>
            </a:r>
            <a:r>
              <a:rPr lang="en-US" dirty="0" err="1"/>
              <a:t>təftiş</a:t>
            </a:r>
            <a:r>
              <a:rPr lang="en-US" dirty="0"/>
              <a:t> </a:t>
            </a:r>
            <a:r>
              <a:rPr lang="en-US" dirty="0" err="1"/>
              <a:t>şirkətindən</a:t>
            </a:r>
            <a:r>
              <a:rPr lang="en-US" dirty="0"/>
              <a:t> </a:t>
            </a:r>
            <a:r>
              <a:rPr lang="en-US" dirty="0" err="1"/>
              <a:t>nəzarət</a:t>
            </a:r>
            <a:r>
              <a:rPr lang="en-US" dirty="0"/>
              <a:t> </a:t>
            </a:r>
            <a:r>
              <a:rPr lang="en-US" dirty="0" err="1"/>
              <a:t>sənədi</a:t>
            </a:r>
            <a:r>
              <a:rPr lang="en-US" dirty="0"/>
              <a:t> </a:t>
            </a:r>
            <a:r>
              <a:rPr lang="en-US" dirty="0" err="1"/>
              <a:t>tələb</a:t>
            </a:r>
            <a:r>
              <a:rPr lang="en-US" dirty="0"/>
              <a:t> </a:t>
            </a:r>
            <a:r>
              <a:rPr lang="en-US" dirty="0" err="1"/>
              <a:t>etməli</a:t>
            </a:r>
            <a:r>
              <a:rPr lang="en-US" dirty="0"/>
              <a:t>, </a:t>
            </a:r>
            <a:r>
              <a:rPr lang="en-US" dirty="0" err="1"/>
              <a:t>ya</a:t>
            </a:r>
            <a:r>
              <a:rPr lang="en-US" dirty="0"/>
              <a:t> da </a:t>
            </a:r>
            <a:r>
              <a:rPr lang="en-US" dirty="0" err="1"/>
              <a:t>yoxlanış</a:t>
            </a:r>
            <a:r>
              <a:rPr lang="en-US" dirty="0"/>
              <a:t> </a:t>
            </a:r>
            <a:r>
              <a:rPr lang="en-US" dirty="0" err="1"/>
              <a:t>üçün</a:t>
            </a:r>
            <a:r>
              <a:rPr lang="en-US" dirty="0"/>
              <a:t> </a:t>
            </a:r>
            <a:r>
              <a:rPr lang="en-US" dirty="0" err="1"/>
              <a:t>kiçik</a:t>
            </a:r>
            <a:r>
              <a:rPr lang="en-US" dirty="0"/>
              <a:t> </a:t>
            </a:r>
            <a:r>
              <a:rPr lang="en-US" dirty="0" err="1"/>
              <a:t>bir</a:t>
            </a:r>
            <a:r>
              <a:rPr lang="en-US" dirty="0"/>
              <a:t> </a:t>
            </a:r>
            <a:r>
              <a:rPr lang="en-US" dirty="0" err="1"/>
              <a:t>sifariş</a:t>
            </a:r>
            <a:r>
              <a:rPr lang="en-US" dirty="0"/>
              <a:t> </a:t>
            </a:r>
            <a:r>
              <a:rPr lang="en-US" dirty="0" err="1"/>
              <a:t>verməli</a:t>
            </a:r>
            <a:r>
              <a:rPr lang="en-US" dirty="0"/>
              <a:t> </a:t>
            </a:r>
            <a:r>
              <a:rPr lang="en-US" dirty="0" err="1"/>
              <a:t>və</a:t>
            </a:r>
            <a:r>
              <a:rPr lang="en-US" dirty="0"/>
              <a:t> </a:t>
            </a:r>
            <a:r>
              <a:rPr lang="en-US" dirty="0" err="1"/>
              <a:t>keyfiyyət</a:t>
            </a:r>
            <a:r>
              <a:rPr lang="en-US" dirty="0"/>
              <a:t> </a:t>
            </a:r>
            <a:r>
              <a:rPr lang="en-US" dirty="0" err="1"/>
              <a:t>uyğun</a:t>
            </a:r>
            <a:r>
              <a:rPr lang="en-US" dirty="0"/>
              <a:t> </a:t>
            </a:r>
            <a:r>
              <a:rPr lang="en-US" dirty="0" err="1"/>
              <a:t>olarsa</a:t>
            </a:r>
            <a:r>
              <a:rPr lang="en-US" dirty="0"/>
              <a:t> </a:t>
            </a:r>
            <a:r>
              <a:rPr lang="en-US" dirty="0" err="1"/>
              <a:t>daha</a:t>
            </a:r>
            <a:r>
              <a:rPr lang="en-US" dirty="0"/>
              <a:t> </a:t>
            </a:r>
            <a:r>
              <a:rPr lang="en-US" dirty="0" err="1"/>
              <a:t>böyük</a:t>
            </a:r>
            <a:r>
              <a:rPr lang="en-US" dirty="0"/>
              <a:t> </a:t>
            </a:r>
            <a:r>
              <a:rPr lang="en-US" dirty="0" err="1"/>
              <a:t>miqdarda</a:t>
            </a:r>
            <a:r>
              <a:rPr lang="en-US" dirty="0"/>
              <a:t> </a:t>
            </a:r>
            <a:r>
              <a:rPr lang="en-US" dirty="0" err="1"/>
              <a:t>müqavilə</a:t>
            </a:r>
            <a:r>
              <a:rPr lang="en-US" dirty="0"/>
              <a:t> </a:t>
            </a:r>
            <a:r>
              <a:rPr lang="en-US" dirty="0" err="1"/>
              <a:t>bağlamalıdır.Alıcı</a:t>
            </a:r>
            <a:r>
              <a:rPr lang="en-US" dirty="0"/>
              <a:t> </a:t>
            </a:r>
            <a:r>
              <a:rPr lang="en-US" dirty="0" err="1"/>
              <a:t>aldığı</a:t>
            </a:r>
            <a:r>
              <a:rPr lang="en-US" dirty="0"/>
              <a:t> </a:t>
            </a:r>
            <a:r>
              <a:rPr lang="en-US" dirty="0" err="1"/>
              <a:t>malın</a:t>
            </a:r>
            <a:r>
              <a:rPr lang="en-US" dirty="0"/>
              <a:t> müqavilədə </a:t>
            </a:r>
            <a:r>
              <a:rPr lang="en-US" dirty="0" err="1"/>
              <a:t>göstərilən</a:t>
            </a:r>
            <a:r>
              <a:rPr lang="en-US" dirty="0"/>
              <a:t> </a:t>
            </a:r>
            <a:r>
              <a:rPr lang="en-US" dirty="0" err="1"/>
              <a:t>şərtlərə</a:t>
            </a:r>
            <a:r>
              <a:rPr lang="en-US" dirty="0"/>
              <a:t> </a:t>
            </a:r>
            <a:r>
              <a:rPr lang="en-US" dirty="0" err="1"/>
              <a:t>uyğun</a:t>
            </a:r>
            <a:r>
              <a:rPr lang="en-US" dirty="0"/>
              <a:t> </a:t>
            </a:r>
            <a:r>
              <a:rPr lang="en-US" dirty="0" err="1"/>
              <a:t>olmadığını</a:t>
            </a:r>
            <a:r>
              <a:rPr lang="en-US" dirty="0"/>
              <a:t> </a:t>
            </a:r>
            <a:r>
              <a:rPr lang="en-US" dirty="0" err="1"/>
              <a:t>iddia</a:t>
            </a:r>
            <a:r>
              <a:rPr lang="en-US" dirty="0"/>
              <a:t> </a:t>
            </a:r>
            <a:r>
              <a:rPr lang="en-US" dirty="0" err="1"/>
              <a:t>edərsə</a:t>
            </a:r>
            <a:r>
              <a:rPr lang="en-US" dirty="0"/>
              <a:t>, </a:t>
            </a:r>
            <a:r>
              <a:rPr lang="en-US" dirty="0" err="1"/>
              <a:t>bu</a:t>
            </a:r>
            <a:r>
              <a:rPr lang="en-US" dirty="0"/>
              <a:t> </a:t>
            </a:r>
            <a:r>
              <a:rPr lang="en-US" dirty="0" err="1"/>
              <a:t>barədə</a:t>
            </a:r>
            <a:r>
              <a:rPr lang="en-US" dirty="0"/>
              <a:t> </a:t>
            </a:r>
            <a:r>
              <a:rPr lang="en-US" dirty="0" err="1"/>
              <a:t>qərar</a:t>
            </a:r>
            <a:r>
              <a:rPr lang="en-US" dirty="0"/>
              <a:t> </a:t>
            </a:r>
            <a:r>
              <a:rPr lang="en-US" dirty="0" err="1"/>
              <a:t>çıxarmaqla</a:t>
            </a:r>
            <a:r>
              <a:rPr lang="en-US" dirty="0"/>
              <a:t> </a:t>
            </a:r>
            <a:r>
              <a:rPr lang="en-US" dirty="0" err="1"/>
              <a:t>dərhal</a:t>
            </a:r>
            <a:r>
              <a:rPr lang="en-US" dirty="0"/>
              <a:t> </a:t>
            </a:r>
            <a:r>
              <a:rPr lang="en-US" dirty="0" err="1"/>
              <a:t>ixracatçıya</a:t>
            </a:r>
            <a:r>
              <a:rPr lang="en-US" dirty="0"/>
              <a:t> </a:t>
            </a:r>
            <a:r>
              <a:rPr lang="en-US" dirty="0" err="1"/>
              <a:t>məlumat</a:t>
            </a:r>
            <a:r>
              <a:rPr lang="en-US" dirty="0"/>
              <a:t> </a:t>
            </a:r>
            <a:r>
              <a:rPr lang="en-US" dirty="0" err="1"/>
              <a:t>verməlidir</a:t>
            </a:r>
            <a:r>
              <a:rPr lang="en-US" dirty="0"/>
              <a:t>. Malların </a:t>
            </a:r>
            <a:r>
              <a:rPr lang="en-US" dirty="0" err="1"/>
              <a:t>çatdırılması</a:t>
            </a:r>
            <a:r>
              <a:rPr lang="en-US" dirty="0"/>
              <a:t> </a:t>
            </a:r>
            <a:r>
              <a:rPr lang="en-US" dirty="0" err="1"/>
              <a:t>zamanı</a:t>
            </a:r>
            <a:r>
              <a:rPr lang="en-US" dirty="0"/>
              <a:t> </a:t>
            </a:r>
            <a:r>
              <a:rPr lang="en-US" dirty="0" err="1"/>
              <a:t>aşkar</a:t>
            </a:r>
            <a:r>
              <a:rPr lang="en-US" dirty="0"/>
              <a:t> </a:t>
            </a:r>
            <a:r>
              <a:rPr lang="en-US" dirty="0" err="1"/>
              <a:t>edilə</a:t>
            </a:r>
            <a:r>
              <a:rPr lang="en-US" dirty="0"/>
              <a:t> </a:t>
            </a:r>
            <a:r>
              <a:rPr lang="en-US" dirty="0" err="1"/>
              <a:t>bilən</a:t>
            </a:r>
            <a:r>
              <a:rPr lang="en-US" dirty="0"/>
              <a:t> </a:t>
            </a:r>
            <a:r>
              <a:rPr lang="en-US" dirty="0" err="1"/>
              <a:t>səhvlər</a:t>
            </a:r>
            <a:r>
              <a:rPr lang="en-US" dirty="0"/>
              <a:t> “</a:t>
            </a:r>
            <a:r>
              <a:rPr lang="en-US" dirty="0" err="1"/>
              <a:t>açıq</a:t>
            </a:r>
            <a:r>
              <a:rPr lang="en-US" dirty="0"/>
              <a:t> </a:t>
            </a:r>
            <a:r>
              <a:rPr lang="en-US" dirty="0" err="1"/>
              <a:t>reklam”dır</a:t>
            </a:r>
            <a:r>
              <a:rPr lang="en-US" dirty="0"/>
              <a:t>. </a:t>
            </a:r>
            <a:r>
              <a:rPr lang="en-US" dirty="0" err="1"/>
              <a:t>Bundan</a:t>
            </a:r>
            <a:r>
              <a:rPr lang="en-US" dirty="0"/>
              <a:t> </a:t>
            </a:r>
            <a:r>
              <a:rPr lang="en-US" dirty="0" err="1"/>
              <a:t>əlavə</a:t>
            </a:r>
            <a:r>
              <a:rPr lang="en-US" dirty="0"/>
              <a:t>, </a:t>
            </a:r>
            <a:r>
              <a:rPr lang="en-US" dirty="0" err="1"/>
              <a:t>malın</a:t>
            </a:r>
            <a:r>
              <a:rPr lang="en-US" dirty="0"/>
              <a:t> </a:t>
            </a:r>
            <a:r>
              <a:rPr lang="en-US" dirty="0" err="1"/>
              <a:t>çatdırılması</a:t>
            </a:r>
            <a:r>
              <a:rPr lang="en-US" dirty="0"/>
              <a:t> </a:t>
            </a:r>
            <a:r>
              <a:rPr lang="en-US" dirty="0" err="1"/>
              <a:t>zamanı</a:t>
            </a:r>
            <a:r>
              <a:rPr lang="en-US" dirty="0"/>
              <a:t> </a:t>
            </a:r>
            <a:r>
              <a:rPr lang="en-US" dirty="0" err="1"/>
              <a:t>müəyyən</a:t>
            </a:r>
            <a:r>
              <a:rPr lang="en-US" dirty="0"/>
              <a:t> </a:t>
            </a:r>
            <a:r>
              <a:rPr lang="en-US" dirty="0" err="1"/>
              <a:t>edilə</a:t>
            </a:r>
            <a:r>
              <a:rPr lang="en-US" dirty="0"/>
              <a:t> </a:t>
            </a:r>
            <a:r>
              <a:rPr lang="en-US" dirty="0" err="1"/>
              <a:t>bilməyən</a:t>
            </a:r>
            <a:r>
              <a:rPr lang="en-US" dirty="0"/>
              <a:t>, </a:t>
            </a:r>
            <a:r>
              <a:rPr lang="en-US" dirty="0" err="1"/>
              <a:t>lakin</a:t>
            </a:r>
            <a:r>
              <a:rPr lang="en-US" dirty="0"/>
              <a:t> mal son </a:t>
            </a:r>
            <a:r>
              <a:rPr lang="en-US" dirty="0" err="1"/>
              <a:t>istehlakçıya</a:t>
            </a:r>
            <a:r>
              <a:rPr lang="en-US" dirty="0"/>
              <a:t> </a:t>
            </a:r>
            <a:r>
              <a:rPr lang="en-US" dirty="0" err="1"/>
              <a:t>çatdıqda</a:t>
            </a:r>
            <a:r>
              <a:rPr lang="en-US" dirty="0"/>
              <a:t> </a:t>
            </a:r>
            <a:r>
              <a:rPr lang="en-US" dirty="0" err="1"/>
              <a:t>baş</a:t>
            </a:r>
            <a:r>
              <a:rPr lang="en-US" dirty="0"/>
              <a:t> </a:t>
            </a:r>
            <a:r>
              <a:rPr lang="en-US" dirty="0" err="1"/>
              <a:t>verən</a:t>
            </a:r>
            <a:r>
              <a:rPr lang="en-US" dirty="0"/>
              <a:t> </a:t>
            </a:r>
            <a:r>
              <a:rPr lang="en-US" dirty="0" err="1"/>
              <a:t>səhvlər</a:t>
            </a:r>
            <a:r>
              <a:rPr lang="en-US" dirty="0"/>
              <a:t> “</a:t>
            </a:r>
            <a:r>
              <a:rPr lang="en-US" dirty="0" err="1"/>
              <a:t>gizli</a:t>
            </a:r>
            <a:r>
              <a:rPr lang="en-US" dirty="0"/>
              <a:t> </a:t>
            </a:r>
            <a:r>
              <a:rPr lang="en-US" dirty="0" err="1"/>
              <a:t>reklam</a:t>
            </a:r>
            <a:r>
              <a:rPr lang="en-US" dirty="0"/>
              <a:t>” </a:t>
            </a:r>
            <a:r>
              <a:rPr lang="en-US" dirty="0" err="1"/>
              <a:t>təşkil</a:t>
            </a:r>
            <a:r>
              <a:rPr lang="en-US" dirty="0"/>
              <a:t> </a:t>
            </a:r>
            <a:r>
              <a:rPr lang="en-US" dirty="0" err="1"/>
              <a:t>edir</a:t>
            </a:r>
            <a:r>
              <a:rPr lang="en-US" dirty="0"/>
              <a:t>. </a:t>
            </a:r>
            <a:r>
              <a:rPr lang="en-US" dirty="0" err="1"/>
              <a:t>Əksər</a:t>
            </a:r>
            <a:r>
              <a:rPr lang="en-US" dirty="0"/>
              <a:t> </a:t>
            </a:r>
            <a:r>
              <a:rPr lang="en-US" dirty="0" err="1"/>
              <a:t>ölkələrdə</a:t>
            </a:r>
            <a:r>
              <a:rPr lang="en-US" dirty="0"/>
              <a:t> </a:t>
            </a:r>
            <a:r>
              <a:rPr lang="en-US" dirty="0" err="1"/>
              <a:t>məxfi</a:t>
            </a:r>
            <a:r>
              <a:rPr lang="en-US" dirty="0"/>
              <a:t> </a:t>
            </a:r>
            <a:r>
              <a:rPr lang="en-US" dirty="0" err="1"/>
              <a:t>reklam</a:t>
            </a:r>
            <a:r>
              <a:rPr lang="en-US" dirty="0"/>
              <a:t> </a:t>
            </a:r>
            <a:r>
              <a:rPr lang="en-US" dirty="0" err="1"/>
              <a:t>üçün</a:t>
            </a:r>
            <a:r>
              <a:rPr lang="en-US" dirty="0"/>
              <a:t> </a:t>
            </a:r>
            <a:r>
              <a:rPr lang="en-US" dirty="0" err="1"/>
              <a:t>müddət</a:t>
            </a:r>
            <a:r>
              <a:rPr lang="en-US" dirty="0"/>
              <a:t> </a:t>
            </a:r>
            <a:r>
              <a:rPr lang="en-US" dirty="0" err="1"/>
              <a:t>altı</a:t>
            </a:r>
            <a:r>
              <a:rPr lang="en-US" dirty="0"/>
              <a:t> </a:t>
            </a:r>
            <a:r>
              <a:rPr lang="en-US" dirty="0" err="1"/>
              <a:t>aya</a:t>
            </a:r>
            <a:r>
              <a:rPr lang="en-US" dirty="0"/>
              <a:t> </a:t>
            </a:r>
            <a:r>
              <a:rPr lang="en-US" dirty="0" err="1"/>
              <a:t>qədər</a:t>
            </a:r>
            <a:r>
              <a:rPr lang="en-US" dirty="0"/>
              <a:t> </a:t>
            </a:r>
            <a:r>
              <a:rPr lang="en-US" dirty="0" err="1"/>
              <a:t>olduğundan</a:t>
            </a:r>
            <a:r>
              <a:rPr lang="en-US" dirty="0"/>
              <a:t>, </a:t>
            </a:r>
            <a:r>
              <a:rPr lang="en-US" dirty="0" err="1"/>
              <a:t>satıcı</a:t>
            </a:r>
            <a:r>
              <a:rPr lang="en-US" dirty="0"/>
              <a:t> </a:t>
            </a:r>
            <a:r>
              <a:rPr lang="en-US" dirty="0" err="1"/>
              <a:t>malların</a:t>
            </a:r>
            <a:r>
              <a:rPr lang="en-US" dirty="0"/>
              <a:t> </a:t>
            </a:r>
            <a:r>
              <a:rPr lang="en-US" dirty="0" err="1"/>
              <a:t>çatdırılması</a:t>
            </a:r>
            <a:r>
              <a:rPr lang="en-US" dirty="0"/>
              <a:t> </a:t>
            </a:r>
            <a:r>
              <a:rPr lang="en-US" dirty="0" err="1"/>
              <a:t>ilə</a:t>
            </a:r>
            <a:r>
              <a:rPr lang="en-US" dirty="0"/>
              <a:t> </a:t>
            </a:r>
            <a:r>
              <a:rPr lang="en-US" dirty="0" err="1"/>
              <a:t>məşğul</a:t>
            </a:r>
            <a:r>
              <a:rPr lang="en-US" dirty="0"/>
              <a:t> </a:t>
            </a:r>
            <a:r>
              <a:rPr lang="en-US" dirty="0" err="1"/>
              <a:t>olur.Bilməlidir</a:t>
            </a:r>
            <a:r>
              <a:rPr lang="en-US" dirty="0"/>
              <a:t> ki, </a:t>
            </a:r>
            <a:r>
              <a:rPr lang="en-US" dirty="0" err="1"/>
              <a:t>məsələyə</a:t>
            </a:r>
            <a:r>
              <a:rPr lang="en-US" dirty="0"/>
              <a:t> </a:t>
            </a:r>
            <a:r>
              <a:rPr lang="en-US" dirty="0" err="1"/>
              <a:t>görə</a:t>
            </a:r>
            <a:r>
              <a:rPr lang="en-US" dirty="0"/>
              <a:t> </a:t>
            </a:r>
            <a:r>
              <a:rPr lang="en-US" dirty="0" err="1"/>
              <a:t>məsuliyyəti</a:t>
            </a:r>
            <a:r>
              <a:rPr lang="en-US" dirty="0"/>
              <a:t> </a:t>
            </a:r>
            <a:r>
              <a:rPr lang="en-US" dirty="0" err="1"/>
              <a:t>bitməyib</a:t>
            </a:r>
            <a:r>
              <a:rPr lang="en-US" dirty="0"/>
              <a:t>.</a:t>
            </a:r>
          </a:p>
        </p:txBody>
      </p:sp>
    </p:spTree>
    <p:extLst>
      <p:ext uri="{BB962C8B-B14F-4D97-AF65-F5344CB8AC3E}">
        <p14:creationId xmlns:p14="http://schemas.microsoft.com/office/powerpoint/2010/main" val="40305228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z-Latn-AZ" dirty="0"/>
              <a:t>Malın qiyməti</a:t>
            </a:r>
            <a:endParaRPr lang="en-US" dirty="0"/>
          </a:p>
        </p:txBody>
      </p:sp>
      <p:sp>
        <p:nvSpPr>
          <p:cNvPr id="3" name="Content Placeholder 2"/>
          <p:cNvSpPr>
            <a:spLocks noGrp="1"/>
          </p:cNvSpPr>
          <p:nvPr>
            <p:ph idx="1"/>
          </p:nvPr>
        </p:nvSpPr>
        <p:spPr/>
        <p:txBody>
          <a:bodyPr>
            <a:normAutofit lnSpcReduction="10000"/>
          </a:bodyPr>
          <a:lstStyle/>
          <a:p>
            <a:r>
              <a:rPr lang="en-US" dirty="0"/>
              <a:t>İlk </a:t>
            </a:r>
            <a:r>
              <a:rPr lang="en-US" dirty="0" err="1"/>
              <a:t>növbədə</a:t>
            </a:r>
            <a:r>
              <a:rPr lang="en-US" dirty="0"/>
              <a:t>, </a:t>
            </a:r>
            <a:r>
              <a:rPr lang="en-US" dirty="0" err="1"/>
              <a:t>müqaviləyə</a:t>
            </a:r>
            <a:r>
              <a:rPr lang="en-US" dirty="0"/>
              <a:t> </a:t>
            </a:r>
            <a:r>
              <a:rPr lang="en-US" dirty="0" err="1"/>
              <a:t>tabe</a:t>
            </a:r>
            <a:r>
              <a:rPr lang="en-US" dirty="0"/>
              <a:t> </a:t>
            </a:r>
            <a:r>
              <a:rPr lang="en-US" dirty="0" err="1"/>
              <a:t>olan</a:t>
            </a:r>
            <a:r>
              <a:rPr lang="en-US" dirty="0"/>
              <a:t> </a:t>
            </a:r>
            <a:r>
              <a:rPr lang="en-US" dirty="0" err="1"/>
              <a:t>malların</a:t>
            </a:r>
            <a:r>
              <a:rPr lang="en-US" dirty="0"/>
              <a:t> </a:t>
            </a:r>
            <a:r>
              <a:rPr lang="en-US" dirty="0" err="1"/>
              <a:t>hansı</a:t>
            </a:r>
            <a:r>
              <a:rPr lang="en-US" dirty="0"/>
              <a:t> </a:t>
            </a:r>
            <a:r>
              <a:rPr lang="en-US" dirty="0" err="1"/>
              <a:t>qiymətə</a:t>
            </a:r>
            <a:r>
              <a:rPr lang="en-US" dirty="0"/>
              <a:t> </a:t>
            </a:r>
            <a:r>
              <a:rPr lang="en-US" dirty="0" err="1"/>
              <a:t>satılacağı</a:t>
            </a:r>
            <a:r>
              <a:rPr lang="en-US" dirty="0"/>
              <a:t> </a:t>
            </a:r>
            <a:r>
              <a:rPr lang="en-US" dirty="0" err="1"/>
              <a:t>və</a:t>
            </a:r>
            <a:r>
              <a:rPr lang="en-US" dirty="0"/>
              <a:t> </a:t>
            </a:r>
            <a:r>
              <a:rPr lang="en-US" dirty="0" err="1"/>
              <a:t>bu</a:t>
            </a:r>
            <a:r>
              <a:rPr lang="en-US" dirty="0"/>
              <a:t> </a:t>
            </a:r>
            <a:r>
              <a:rPr lang="en-US" dirty="0" err="1"/>
              <a:t>ödənişin</a:t>
            </a:r>
            <a:r>
              <a:rPr lang="en-US" dirty="0"/>
              <a:t> </a:t>
            </a:r>
            <a:r>
              <a:rPr lang="en-US" dirty="0" err="1"/>
              <a:t>hansı</a:t>
            </a:r>
            <a:r>
              <a:rPr lang="en-US" dirty="0"/>
              <a:t> </a:t>
            </a:r>
            <a:r>
              <a:rPr lang="en-US" dirty="0" err="1"/>
              <a:t>ölkənin</a:t>
            </a:r>
            <a:r>
              <a:rPr lang="en-US" dirty="0"/>
              <a:t> </a:t>
            </a:r>
            <a:r>
              <a:rPr lang="en-US" dirty="0" err="1"/>
              <a:t>valyutası</a:t>
            </a:r>
            <a:r>
              <a:rPr lang="en-US" dirty="0"/>
              <a:t> </a:t>
            </a:r>
            <a:r>
              <a:rPr lang="en-US" dirty="0" err="1"/>
              <a:t>ilə</a:t>
            </a:r>
            <a:r>
              <a:rPr lang="en-US" dirty="0"/>
              <a:t> </a:t>
            </a:r>
            <a:r>
              <a:rPr lang="en-US" dirty="0" err="1"/>
              <a:t>aparılacağı</a:t>
            </a:r>
            <a:r>
              <a:rPr lang="en-US" dirty="0"/>
              <a:t> </a:t>
            </a:r>
            <a:r>
              <a:rPr lang="en-US" dirty="0" err="1"/>
              <a:t>aydın</a:t>
            </a:r>
            <a:r>
              <a:rPr lang="en-US" dirty="0"/>
              <a:t> </a:t>
            </a:r>
            <a:r>
              <a:rPr lang="en-US" dirty="0" err="1"/>
              <a:t>və</a:t>
            </a:r>
            <a:r>
              <a:rPr lang="en-US" dirty="0"/>
              <a:t> </a:t>
            </a:r>
            <a:r>
              <a:rPr lang="en-US" dirty="0" err="1"/>
              <a:t>birmənalı</a:t>
            </a:r>
            <a:r>
              <a:rPr lang="en-US" dirty="0"/>
              <a:t> </a:t>
            </a:r>
            <a:r>
              <a:rPr lang="en-US" dirty="0" err="1"/>
              <a:t>müəyyən</a:t>
            </a:r>
            <a:r>
              <a:rPr lang="en-US" dirty="0"/>
              <a:t> </a:t>
            </a:r>
            <a:r>
              <a:rPr lang="en-US" dirty="0" err="1"/>
              <a:t>edilməlidir</a:t>
            </a:r>
            <a:r>
              <a:rPr lang="en-US" dirty="0"/>
              <a:t>. Müqavilədə </a:t>
            </a:r>
            <a:r>
              <a:rPr lang="en-US" dirty="0" err="1"/>
              <a:t>bütün</a:t>
            </a:r>
            <a:r>
              <a:rPr lang="en-US" dirty="0"/>
              <a:t> </a:t>
            </a:r>
            <a:r>
              <a:rPr lang="en-US" dirty="0" err="1"/>
              <a:t>mallar</a:t>
            </a:r>
            <a:r>
              <a:rPr lang="en-US" dirty="0"/>
              <a:t> </a:t>
            </a:r>
            <a:r>
              <a:rPr lang="en-US" dirty="0" err="1"/>
              <a:t>üçün</a:t>
            </a:r>
            <a:r>
              <a:rPr lang="en-US" dirty="0"/>
              <a:t> </a:t>
            </a:r>
            <a:r>
              <a:rPr lang="en-US" dirty="0" err="1"/>
              <a:t>vahid</a:t>
            </a:r>
            <a:r>
              <a:rPr lang="en-US" dirty="0"/>
              <a:t> </a:t>
            </a:r>
            <a:r>
              <a:rPr lang="en-US" dirty="0" err="1"/>
              <a:t>qiyməti</a:t>
            </a:r>
            <a:r>
              <a:rPr lang="en-US" dirty="0"/>
              <a:t> </a:t>
            </a:r>
            <a:r>
              <a:rPr lang="en-US" dirty="0" err="1"/>
              <a:t>və</a:t>
            </a:r>
            <a:r>
              <a:rPr lang="en-US" dirty="0"/>
              <a:t> </a:t>
            </a:r>
            <a:r>
              <a:rPr lang="en-US" dirty="0" err="1"/>
              <a:t>ölçülmüş</a:t>
            </a:r>
            <a:r>
              <a:rPr lang="en-US" dirty="0"/>
              <a:t> </a:t>
            </a:r>
            <a:r>
              <a:rPr lang="en-US" dirty="0" err="1"/>
              <a:t>vahid</a:t>
            </a:r>
            <a:r>
              <a:rPr lang="en-US" dirty="0"/>
              <a:t> </a:t>
            </a:r>
            <a:r>
              <a:rPr lang="en-US" dirty="0" err="1"/>
              <a:t>üçün</a:t>
            </a:r>
            <a:r>
              <a:rPr lang="en-US" dirty="0"/>
              <a:t> </a:t>
            </a:r>
            <a:r>
              <a:rPr lang="en-US" dirty="0" err="1"/>
              <a:t>ümumi</a:t>
            </a:r>
            <a:r>
              <a:rPr lang="en-US" dirty="0"/>
              <a:t> </a:t>
            </a:r>
            <a:r>
              <a:rPr lang="en-US" dirty="0" err="1"/>
              <a:t>qiymət</a:t>
            </a:r>
            <a:r>
              <a:rPr lang="en-US" dirty="0"/>
              <a:t> </a:t>
            </a:r>
            <a:r>
              <a:rPr lang="en-US" dirty="0" err="1"/>
              <a:t>göstərilməlidir</a:t>
            </a:r>
            <a:r>
              <a:rPr lang="en-US" dirty="0"/>
              <a:t>. </a:t>
            </a:r>
            <a:r>
              <a:rPr lang="en-US" dirty="0" err="1"/>
              <a:t>Qiymətlərə</a:t>
            </a:r>
            <a:r>
              <a:rPr lang="en-US" dirty="0"/>
              <a:t> </a:t>
            </a:r>
            <a:r>
              <a:rPr lang="en-US" dirty="0" err="1"/>
              <a:t>endirimlər</a:t>
            </a:r>
            <a:r>
              <a:rPr lang="en-US" dirty="0"/>
              <a:t> </a:t>
            </a:r>
            <a:r>
              <a:rPr lang="en-US" dirty="0" err="1"/>
              <a:t>və</a:t>
            </a:r>
            <a:r>
              <a:rPr lang="en-US" dirty="0"/>
              <a:t> </a:t>
            </a:r>
            <a:r>
              <a:rPr lang="en-US" dirty="0" err="1"/>
              <a:t>ya</a:t>
            </a:r>
            <a:r>
              <a:rPr lang="en-US" dirty="0"/>
              <a:t> </a:t>
            </a:r>
            <a:r>
              <a:rPr lang="en-US" dirty="0" err="1"/>
              <a:t>endirimlər</a:t>
            </a:r>
            <a:r>
              <a:rPr lang="en-US" dirty="0"/>
              <a:t> </a:t>
            </a:r>
            <a:r>
              <a:rPr lang="en-US" dirty="0" err="1"/>
              <a:t>daxildirsə</a:t>
            </a:r>
            <a:r>
              <a:rPr lang="en-US" dirty="0"/>
              <a:t>, </a:t>
            </a:r>
            <a:r>
              <a:rPr lang="en-US" dirty="0" err="1"/>
              <a:t>bu</a:t>
            </a:r>
            <a:r>
              <a:rPr lang="en-US" dirty="0"/>
              <a:t>, </a:t>
            </a:r>
            <a:r>
              <a:rPr lang="en-US" dirty="0" err="1"/>
              <a:t>onların</a:t>
            </a:r>
            <a:r>
              <a:rPr lang="en-US" dirty="0"/>
              <a:t> </a:t>
            </a:r>
            <a:r>
              <a:rPr lang="en-US" dirty="0" err="1"/>
              <a:t>tarifləri</a:t>
            </a:r>
            <a:r>
              <a:rPr lang="en-US" dirty="0"/>
              <a:t> </a:t>
            </a:r>
            <a:r>
              <a:rPr lang="en-US" dirty="0" err="1"/>
              <a:t>ilə</a:t>
            </a:r>
            <a:r>
              <a:rPr lang="en-US" dirty="0"/>
              <a:t> </a:t>
            </a:r>
            <a:r>
              <a:rPr lang="en-US" dirty="0" err="1"/>
              <a:t>də</a:t>
            </a:r>
            <a:r>
              <a:rPr lang="en-US" dirty="0"/>
              <a:t> </a:t>
            </a:r>
            <a:r>
              <a:rPr lang="en-US" dirty="0" err="1"/>
              <a:t>qeyd</a:t>
            </a:r>
            <a:r>
              <a:rPr lang="en-US" dirty="0"/>
              <a:t> </a:t>
            </a:r>
            <a:r>
              <a:rPr lang="en-US" dirty="0" err="1"/>
              <a:t>edilməlidir</a:t>
            </a:r>
            <a:r>
              <a:rPr lang="en-US" dirty="0"/>
              <a:t>. </a:t>
            </a:r>
            <a:r>
              <a:rPr lang="en-US" dirty="0" err="1"/>
              <a:t>Xarici</a:t>
            </a:r>
            <a:r>
              <a:rPr lang="en-US" dirty="0"/>
              <a:t> </a:t>
            </a:r>
            <a:r>
              <a:rPr lang="en-US" dirty="0" err="1"/>
              <a:t>ticarətdə</a:t>
            </a:r>
            <a:r>
              <a:rPr lang="en-US" dirty="0"/>
              <a:t> </a:t>
            </a:r>
            <a:r>
              <a:rPr lang="en-US" dirty="0" err="1"/>
              <a:t>qiyməti</a:t>
            </a:r>
            <a:r>
              <a:rPr lang="en-US" dirty="0"/>
              <a:t> </a:t>
            </a:r>
            <a:r>
              <a:rPr lang="en-US" dirty="0" err="1"/>
              <a:t>müəyyən</a:t>
            </a:r>
            <a:r>
              <a:rPr lang="en-US" dirty="0"/>
              <a:t> </a:t>
            </a:r>
            <a:r>
              <a:rPr lang="en-US" dirty="0" err="1"/>
              <a:t>edən</a:t>
            </a:r>
            <a:r>
              <a:rPr lang="en-US" dirty="0"/>
              <a:t> </a:t>
            </a:r>
            <a:r>
              <a:rPr lang="en-US" dirty="0" err="1"/>
              <a:t>əsas</a:t>
            </a:r>
            <a:r>
              <a:rPr lang="en-US" dirty="0"/>
              <a:t> amil </a:t>
            </a:r>
            <a:r>
              <a:rPr lang="en-US" dirty="0" err="1"/>
              <a:t>çatdırılma</a:t>
            </a:r>
            <a:r>
              <a:rPr lang="en-US" dirty="0"/>
              <a:t> </a:t>
            </a:r>
            <a:r>
              <a:rPr lang="en-US" dirty="0" err="1"/>
              <a:t>üsuludur.Sifarişlə</a:t>
            </a:r>
            <a:r>
              <a:rPr lang="en-US" dirty="0"/>
              <a:t> </a:t>
            </a:r>
            <a:r>
              <a:rPr lang="en-US" dirty="0" err="1"/>
              <a:t>yüklənmə</a:t>
            </a:r>
            <a:r>
              <a:rPr lang="en-US" dirty="0"/>
              <a:t> </a:t>
            </a:r>
            <a:r>
              <a:rPr lang="en-US" dirty="0" err="1"/>
              <a:t>vaxtları</a:t>
            </a:r>
            <a:r>
              <a:rPr lang="en-US" dirty="0"/>
              <a:t> </a:t>
            </a:r>
            <a:r>
              <a:rPr lang="en-US" dirty="0" err="1"/>
              <a:t>arasında</a:t>
            </a:r>
            <a:r>
              <a:rPr lang="en-US" dirty="0"/>
              <a:t> </a:t>
            </a:r>
            <a:r>
              <a:rPr lang="en-US" dirty="0" err="1"/>
              <a:t>çox</a:t>
            </a:r>
            <a:r>
              <a:rPr lang="en-US" dirty="0"/>
              <a:t> </a:t>
            </a:r>
            <a:r>
              <a:rPr lang="en-US" dirty="0" err="1"/>
              <a:t>vaxt</a:t>
            </a:r>
            <a:r>
              <a:rPr lang="en-US" dirty="0"/>
              <a:t> </a:t>
            </a:r>
            <a:r>
              <a:rPr lang="en-US" dirty="0" err="1"/>
              <a:t>olarsa</a:t>
            </a:r>
            <a:r>
              <a:rPr lang="en-US" dirty="0"/>
              <a:t>, </a:t>
            </a:r>
            <a:r>
              <a:rPr lang="en-US" dirty="0" err="1"/>
              <a:t>alqı-satqıya</a:t>
            </a:r>
            <a:r>
              <a:rPr lang="en-US" dirty="0"/>
              <a:t> </a:t>
            </a:r>
            <a:r>
              <a:rPr lang="en-US" dirty="0" err="1"/>
              <a:t>məruz</a:t>
            </a:r>
            <a:r>
              <a:rPr lang="en-US" dirty="0"/>
              <a:t> </a:t>
            </a:r>
            <a:r>
              <a:rPr lang="en-US" dirty="0" err="1"/>
              <a:t>qalan</a:t>
            </a:r>
            <a:r>
              <a:rPr lang="en-US" dirty="0"/>
              <a:t> </a:t>
            </a:r>
            <a:r>
              <a:rPr lang="en-US" dirty="0" err="1"/>
              <a:t>malların</a:t>
            </a:r>
            <a:r>
              <a:rPr lang="en-US" dirty="0"/>
              <a:t> </a:t>
            </a:r>
            <a:r>
              <a:rPr lang="en-US" dirty="0" err="1"/>
              <a:t>qiymətində</a:t>
            </a:r>
            <a:r>
              <a:rPr lang="en-US" dirty="0"/>
              <a:t>, </a:t>
            </a:r>
            <a:r>
              <a:rPr lang="en-US" dirty="0" err="1"/>
              <a:t>deməli</a:t>
            </a:r>
            <a:r>
              <a:rPr lang="en-US" dirty="0"/>
              <a:t>, </a:t>
            </a:r>
            <a:r>
              <a:rPr lang="en-US" dirty="0" err="1"/>
              <a:t>qiymətində</a:t>
            </a:r>
            <a:r>
              <a:rPr lang="en-US" dirty="0"/>
              <a:t> </a:t>
            </a:r>
            <a:r>
              <a:rPr lang="en-US" dirty="0" err="1"/>
              <a:t>dəyişiklik</a:t>
            </a:r>
            <a:r>
              <a:rPr lang="en-US" dirty="0"/>
              <a:t> ola </a:t>
            </a:r>
            <a:r>
              <a:rPr lang="en-US" dirty="0" err="1"/>
              <a:t>biləcəyi</a:t>
            </a:r>
            <a:r>
              <a:rPr lang="en-US" dirty="0"/>
              <a:t> </a:t>
            </a:r>
            <a:r>
              <a:rPr lang="en-US" dirty="0" err="1"/>
              <a:t>hallarda</a:t>
            </a:r>
            <a:r>
              <a:rPr lang="en-US" dirty="0"/>
              <a:t> </a:t>
            </a:r>
            <a:r>
              <a:rPr lang="en-US" dirty="0" err="1"/>
              <a:t>müəyyən</a:t>
            </a:r>
            <a:r>
              <a:rPr lang="en-US" dirty="0"/>
              <a:t> </a:t>
            </a:r>
            <a:r>
              <a:rPr lang="en-US" dirty="0" err="1"/>
              <a:t>çeviklik</a:t>
            </a:r>
            <a:r>
              <a:rPr lang="en-US" dirty="0"/>
              <a:t> </a:t>
            </a:r>
            <a:r>
              <a:rPr lang="en-US" dirty="0" err="1"/>
              <a:t>tətbiq</a:t>
            </a:r>
            <a:r>
              <a:rPr lang="en-US" dirty="0"/>
              <a:t> </a:t>
            </a:r>
            <a:r>
              <a:rPr lang="en-US" dirty="0" err="1"/>
              <a:t>oluna</a:t>
            </a:r>
            <a:r>
              <a:rPr lang="en-US" dirty="0"/>
              <a:t> </a:t>
            </a:r>
            <a:r>
              <a:rPr lang="en-US" dirty="0" err="1"/>
              <a:t>bilər</a:t>
            </a:r>
            <a:r>
              <a:rPr lang="en-US" dirty="0"/>
              <a:t>. Bu </a:t>
            </a:r>
            <a:r>
              <a:rPr lang="en-US" dirty="0" err="1"/>
              <a:t>çeviklik</a:t>
            </a:r>
            <a:r>
              <a:rPr lang="en-US" dirty="0"/>
              <a:t> "</a:t>
            </a:r>
            <a:r>
              <a:rPr lang="en-US" dirty="0" err="1"/>
              <a:t>İqtisadi</a:t>
            </a:r>
            <a:r>
              <a:rPr lang="en-US" dirty="0"/>
              <a:t> </a:t>
            </a:r>
            <a:r>
              <a:rPr lang="en-US" dirty="0" err="1"/>
              <a:t>Qiymət</a:t>
            </a:r>
            <a:r>
              <a:rPr lang="en-US" dirty="0"/>
              <a:t> </a:t>
            </a:r>
            <a:r>
              <a:rPr lang="en-US" dirty="0" err="1"/>
              <a:t>Ayarlanması</a:t>
            </a:r>
            <a:r>
              <a:rPr lang="en-US" dirty="0"/>
              <a:t> (EPA)" </a:t>
            </a:r>
            <a:r>
              <a:rPr lang="en-US" dirty="0" err="1"/>
              <a:t>adlanır</a:t>
            </a:r>
            <a:r>
              <a:rPr lang="en-US" dirty="0"/>
              <a:t>. </a:t>
            </a:r>
            <a:r>
              <a:rPr lang="en-US" dirty="0" err="1"/>
              <a:t>Çeviklik</a:t>
            </a:r>
            <a:r>
              <a:rPr lang="en-US" dirty="0"/>
              <a:t> </a:t>
            </a:r>
            <a:r>
              <a:rPr lang="en-US" dirty="0" err="1"/>
              <a:t>vəziyyətində</a:t>
            </a:r>
            <a:r>
              <a:rPr lang="en-US" dirty="0"/>
              <a:t>, </a:t>
            </a:r>
            <a:r>
              <a:rPr lang="en-US" dirty="0" err="1"/>
              <a:t>müqaviləyə</a:t>
            </a:r>
            <a:r>
              <a:rPr lang="en-US" dirty="0"/>
              <a:t> </a:t>
            </a:r>
            <a:r>
              <a:rPr lang="en-US" dirty="0" err="1"/>
              <a:t>daxil</a:t>
            </a:r>
            <a:r>
              <a:rPr lang="en-US" dirty="0"/>
              <a:t> </a:t>
            </a:r>
            <a:r>
              <a:rPr lang="en-US" dirty="0" err="1"/>
              <a:t>edilməlidir</a:t>
            </a:r>
            <a:r>
              <a:rPr lang="en-US" dirty="0"/>
              <a:t> ki, </a:t>
            </a:r>
            <a:r>
              <a:rPr lang="en-US" dirty="0" err="1"/>
              <a:t>daxilolmalarda</a:t>
            </a:r>
            <a:r>
              <a:rPr lang="en-US" dirty="0"/>
              <a:t> </a:t>
            </a:r>
            <a:r>
              <a:rPr lang="en-US" dirty="0" err="1"/>
              <a:t>mümkün</a:t>
            </a:r>
            <a:r>
              <a:rPr lang="en-US" dirty="0"/>
              <a:t> </a:t>
            </a:r>
            <a:r>
              <a:rPr lang="en-US" dirty="0" err="1"/>
              <a:t>artım</a:t>
            </a:r>
            <a:r>
              <a:rPr lang="en-US" dirty="0"/>
              <a:t> </a:t>
            </a:r>
            <a:r>
              <a:rPr lang="en-US" dirty="0" err="1"/>
              <a:t>və</a:t>
            </a:r>
            <a:r>
              <a:rPr lang="en-US" dirty="0"/>
              <a:t> </a:t>
            </a:r>
            <a:r>
              <a:rPr lang="en-US" dirty="0" err="1"/>
              <a:t>ya</a:t>
            </a:r>
            <a:r>
              <a:rPr lang="en-US" dirty="0"/>
              <a:t> </a:t>
            </a:r>
            <a:r>
              <a:rPr lang="en-US" dirty="0" err="1"/>
              <a:t>azalma</a:t>
            </a:r>
            <a:r>
              <a:rPr lang="en-US" dirty="0"/>
              <a:t> </a:t>
            </a:r>
            <a:r>
              <a:rPr lang="en-US" dirty="0" err="1"/>
              <a:t>qiymətdə</a:t>
            </a:r>
            <a:r>
              <a:rPr lang="en-US" dirty="0"/>
              <a:t> </a:t>
            </a:r>
            <a:r>
              <a:rPr lang="en-US" dirty="0" err="1"/>
              <a:t>əks</a:t>
            </a:r>
            <a:r>
              <a:rPr lang="en-US" dirty="0"/>
              <a:t> </a:t>
            </a:r>
            <a:r>
              <a:rPr lang="en-US" dirty="0" err="1"/>
              <a:t>olunacaq.Əgər</a:t>
            </a:r>
            <a:r>
              <a:rPr lang="en-US" dirty="0"/>
              <a:t> </a:t>
            </a:r>
            <a:r>
              <a:rPr lang="en-US" dirty="0" err="1"/>
              <a:t>əmtəənin</a:t>
            </a:r>
            <a:r>
              <a:rPr lang="en-US" dirty="0"/>
              <a:t> </a:t>
            </a:r>
            <a:r>
              <a:rPr lang="en-US" dirty="0" err="1"/>
              <a:t>qiymətinin</a:t>
            </a:r>
            <a:r>
              <a:rPr lang="en-US" dirty="0"/>
              <a:t> </a:t>
            </a:r>
            <a:r>
              <a:rPr lang="en-US" dirty="0" err="1"/>
              <a:t>gələcəkdə</a:t>
            </a:r>
            <a:r>
              <a:rPr lang="en-US" dirty="0"/>
              <a:t> </a:t>
            </a:r>
            <a:r>
              <a:rPr lang="en-US" dirty="0" err="1"/>
              <a:t>dəyişməsi</a:t>
            </a:r>
            <a:r>
              <a:rPr lang="en-US" dirty="0"/>
              <a:t> </a:t>
            </a:r>
            <a:r>
              <a:rPr lang="en-US" dirty="0" err="1"/>
              <a:t>gözlənilirsə</a:t>
            </a:r>
            <a:r>
              <a:rPr lang="en-US" dirty="0"/>
              <a:t>, “</a:t>
            </a:r>
            <a:r>
              <a:rPr lang="en-US" dirty="0" err="1"/>
              <a:t>hausse</a:t>
            </a:r>
            <a:r>
              <a:rPr lang="en-US" dirty="0"/>
              <a:t>, </a:t>
            </a:r>
            <a:r>
              <a:rPr lang="en-US" dirty="0" err="1"/>
              <a:t>baisse</a:t>
            </a:r>
            <a:r>
              <a:rPr lang="en-US" dirty="0"/>
              <a:t>” </a:t>
            </a:r>
            <a:r>
              <a:rPr lang="en-US" dirty="0" err="1"/>
              <a:t>və</a:t>
            </a:r>
            <a:r>
              <a:rPr lang="en-US" dirty="0"/>
              <a:t> </a:t>
            </a:r>
            <a:r>
              <a:rPr lang="en-US" dirty="0" err="1"/>
              <a:t>ya</a:t>
            </a:r>
            <a:r>
              <a:rPr lang="en-US" dirty="0"/>
              <a:t> </a:t>
            </a:r>
            <a:r>
              <a:rPr lang="en-US" dirty="0" err="1"/>
              <a:t>ikisinin</a:t>
            </a:r>
            <a:r>
              <a:rPr lang="en-US" dirty="0"/>
              <a:t> </a:t>
            </a:r>
            <a:r>
              <a:rPr lang="en-US" dirty="0" err="1"/>
              <a:t>birləşməsinin</a:t>
            </a:r>
            <a:r>
              <a:rPr lang="en-US" dirty="0"/>
              <a:t> </a:t>
            </a:r>
            <a:r>
              <a:rPr lang="en-US" dirty="0" err="1"/>
              <a:t>şərti</a:t>
            </a:r>
            <a:r>
              <a:rPr lang="en-US" dirty="0"/>
              <a:t> “</a:t>
            </a:r>
            <a:r>
              <a:rPr lang="en-US" dirty="0" err="1"/>
              <a:t>hause</a:t>
            </a:r>
            <a:r>
              <a:rPr lang="en-US" dirty="0"/>
              <a:t> – </a:t>
            </a:r>
            <a:r>
              <a:rPr lang="en-US" dirty="0" err="1"/>
              <a:t>baisse”dir</a:t>
            </a:r>
            <a:r>
              <a:rPr lang="en-US" dirty="0"/>
              <a:t>. </a:t>
            </a:r>
            <a:r>
              <a:rPr lang="en-US" dirty="0" err="1"/>
              <a:t>Hausse</a:t>
            </a:r>
            <a:r>
              <a:rPr lang="en-US" dirty="0"/>
              <a:t> </a:t>
            </a:r>
            <a:r>
              <a:rPr lang="en-US" dirty="0" err="1"/>
              <a:t>vəziyyətində</a:t>
            </a:r>
            <a:r>
              <a:rPr lang="en-US" dirty="0"/>
              <a:t> </a:t>
            </a:r>
            <a:r>
              <a:rPr lang="en-US" dirty="0" err="1"/>
              <a:t>əmtəənin</a:t>
            </a:r>
            <a:r>
              <a:rPr lang="en-US" dirty="0"/>
              <a:t> </a:t>
            </a:r>
            <a:r>
              <a:rPr lang="en-US" dirty="0" err="1"/>
              <a:t>müəyyən</a:t>
            </a:r>
            <a:r>
              <a:rPr lang="en-US" dirty="0"/>
              <a:t> </a:t>
            </a:r>
            <a:r>
              <a:rPr lang="en-US" dirty="0" err="1"/>
              <a:t>edilmiş</a:t>
            </a:r>
            <a:r>
              <a:rPr lang="en-US" dirty="0"/>
              <a:t> </a:t>
            </a:r>
            <a:r>
              <a:rPr lang="en-US" dirty="0" err="1"/>
              <a:t>qiyməti</a:t>
            </a:r>
            <a:r>
              <a:rPr lang="en-US" dirty="0"/>
              <a:t> </a:t>
            </a:r>
            <a:r>
              <a:rPr lang="en-US" dirty="0" err="1"/>
              <a:t>gələcəkdə</a:t>
            </a:r>
            <a:r>
              <a:rPr lang="en-US" dirty="0"/>
              <a:t> </a:t>
            </a:r>
            <a:r>
              <a:rPr lang="en-US" dirty="0" err="1"/>
              <a:t>artarsa</a:t>
            </a:r>
            <a:r>
              <a:rPr lang="en-US" dirty="0"/>
              <a:t>, </a:t>
            </a:r>
            <a:r>
              <a:rPr lang="en-US" dirty="0" err="1"/>
              <a:t>bu</a:t>
            </a:r>
            <a:r>
              <a:rPr lang="en-US" dirty="0"/>
              <a:t> </a:t>
            </a:r>
            <a:r>
              <a:rPr lang="en-US" dirty="0" err="1"/>
              <a:t>artım</a:t>
            </a:r>
            <a:r>
              <a:rPr lang="en-US" dirty="0"/>
              <a:t> </a:t>
            </a:r>
            <a:r>
              <a:rPr lang="en-US" dirty="0" err="1"/>
              <a:t>qiymətdə</a:t>
            </a:r>
            <a:r>
              <a:rPr lang="en-US" dirty="0"/>
              <a:t> </a:t>
            </a:r>
            <a:r>
              <a:rPr lang="en-US" dirty="0" err="1"/>
              <a:t>əks</a:t>
            </a:r>
            <a:r>
              <a:rPr lang="en-US" dirty="0"/>
              <a:t> </a:t>
            </a:r>
            <a:r>
              <a:rPr lang="en-US" dirty="0" err="1"/>
              <a:t>olunur</a:t>
            </a:r>
            <a:r>
              <a:rPr lang="en-US" dirty="0"/>
              <a:t>, </a:t>
            </a:r>
            <a:r>
              <a:rPr lang="en-US" dirty="0" err="1"/>
              <a:t>azalarsa</a:t>
            </a:r>
            <a:r>
              <a:rPr lang="en-US" dirty="0"/>
              <a:t> </a:t>
            </a:r>
            <a:r>
              <a:rPr lang="en-US" dirty="0" err="1"/>
              <a:t>qiymət</a:t>
            </a:r>
            <a:r>
              <a:rPr lang="en-US" dirty="0"/>
              <a:t> </a:t>
            </a:r>
            <a:r>
              <a:rPr lang="en-US" dirty="0" err="1"/>
              <a:t>sabit</a:t>
            </a:r>
            <a:r>
              <a:rPr lang="en-US" dirty="0"/>
              <a:t> </a:t>
            </a:r>
            <a:r>
              <a:rPr lang="en-US" dirty="0" err="1"/>
              <a:t>qalır</a:t>
            </a:r>
            <a:r>
              <a:rPr lang="en-US" dirty="0"/>
              <a:t>. </a:t>
            </a:r>
            <a:r>
              <a:rPr lang="en-US" dirty="0" err="1"/>
              <a:t>Baisse</a:t>
            </a:r>
            <a:r>
              <a:rPr lang="en-US" dirty="0"/>
              <a:t> </a:t>
            </a:r>
            <a:r>
              <a:rPr lang="en-US" dirty="0" err="1"/>
              <a:t>vəziyyətində</a:t>
            </a:r>
            <a:r>
              <a:rPr lang="en-US" dirty="0"/>
              <a:t> </a:t>
            </a:r>
            <a:r>
              <a:rPr lang="en-US" dirty="0" err="1"/>
              <a:t>qiymətin</a:t>
            </a:r>
            <a:r>
              <a:rPr lang="en-US" dirty="0"/>
              <a:t> </a:t>
            </a:r>
            <a:r>
              <a:rPr lang="en-US" dirty="0" err="1"/>
              <a:t>azalması</a:t>
            </a:r>
            <a:r>
              <a:rPr lang="en-US" dirty="0"/>
              <a:t> </a:t>
            </a:r>
            <a:r>
              <a:rPr lang="en-US" dirty="0" err="1"/>
              <a:t>müqavilə</a:t>
            </a:r>
            <a:r>
              <a:rPr lang="en-US" dirty="0"/>
              <a:t> </a:t>
            </a:r>
            <a:r>
              <a:rPr lang="en-US" dirty="0" err="1"/>
              <a:t>qiymətini</a:t>
            </a:r>
            <a:r>
              <a:rPr lang="en-US" dirty="0"/>
              <a:t> </a:t>
            </a:r>
            <a:r>
              <a:rPr lang="en-US" dirty="0" err="1"/>
              <a:t>azaldır</a:t>
            </a:r>
            <a:r>
              <a:rPr lang="en-US" dirty="0"/>
              <a:t>, </a:t>
            </a:r>
            <a:r>
              <a:rPr lang="en-US" dirty="0" err="1"/>
              <a:t>artım</a:t>
            </a:r>
            <a:r>
              <a:rPr lang="en-US" dirty="0"/>
              <a:t> </a:t>
            </a:r>
            <a:r>
              <a:rPr lang="en-US" dirty="0" err="1"/>
              <a:t>isə</a:t>
            </a:r>
            <a:r>
              <a:rPr lang="en-US" dirty="0"/>
              <a:t> </a:t>
            </a:r>
            <a:r>
              <a:rPr lang="en-US" dirty="0" err="1"/>
              <a:t>qiymətə</a:t>
            </a:r>
            <a:r>
              <a:rPr lang="en-US" dirty="0"/>
              <a:t> </a:t>
            </a:r>
            <a:r>
              <a:rPr lang="en-US" dirty="0" err="1"/>
              <a:t>təsir</a:t>
            </a:r>
            <a:r>
              <a:rPr lang="en-US" dirty="0"/>
              <a:t> </a:t>
            </a:r>
            <a:r>
              <a:rPr lang="en-US" dirty="0" err="1"/>
              <a:t>etmir</a:t>
            </a:r>
            <a:r>
              <a:rPr lang="en-US" dirty="0"/>
              <a:t>. </a:t>
            </a:r>
            <a:r>
              <a:rPr lang="en-US" dirty="0" err="1"/>
              <a:t>Hausse</a:t>
            </a:r>
            <a:r>
              <a:rPr lang="en-US" dirty="0"/>
              <a:t> – </a:t>
            </a:r>
            <a:r>
              <a:rPr lang="en-US" dirty="0" err="1"/>
              <a:t>Baisse</a:t>
            </a:r>
            <a:r>
              <a:rPr lang="en-US" dirty="0"/>
              <a:t> </a:t>
            </a:r>
            <a:r>
              <a:rPr lang="en-US" dirty="0" err="1"/>
              <a:t>kombinasiyasında</a:t>
            </a:r>
            <a:r>
              <a:rPr lang="en-US" dirty="0"/>
              <a:t> </a:t>
            </a:r>
            <a:r>
              <a:rPr lang="en-US" dirty="0" err="1"/>
              <a:t>qiymət</a:t>
            </a:r>
            <a:r>
              <a:rPr lang="en-US" dirty="0"/>
              <a:t> </a:t>
            </a:r>
            <a:r>
              <a:rPr lang="en-US" dirty="0" err="1"/>
              <a:t>dəyişmələri</a:t>
            </a:r>
            <a:r>
              <a:rPr lang="en-US" dirty="0"/>
              <a:t> </a:t>
            </a:r>
            <a:r>
              <a:rPr lang="en-US" dirty="0" err="1"/>
              <a:t>və</a:t>
            </a:r>
            <a:r>
              <a:rPr lang="en-US" dirty="0"/>
              <a:t> </a:t>
            </a:r>
            <a:r>
              <a:rPr lang="en-US" dirty="0" err="1"/>
              <a:t>dəyişmələri</a:t>
            </a:r>
            <a:r>
              <a:rPr lang="en-US" dirty="0"/>
              <a:t> </a:t>
            </a:r>
            <a:r>
              <a:rPr lang="en-US" dirty="0" err="1"/>
              <a:t>eyni</a:t>
            </a:r>
            <a:r>
              <a:rPr lang="en-US" dirty="0"/>
              <a:t> </a:t>
            </a:r>
            <a:r>
              <a:rPr lang="en-US" dirty="0" err="1"/>
              <a:t>şəkildə</a:t>
            </a:r>
            <a:r>
              <a:rPr lang="en-US" dirty="0"/>
              <a:t> </a:t>
            </a:r>
            <a:r>
              <a:rPr lang="en-US" dirty="0" err="1"/>
              <a:t>razılaşma</a:t>
            </a:r>
            <a:r>
              <a:rPr lang="en-US" dirty="0"/>
              <a:t> </a:t>
            </a:r>
            <a:r>
              <a:rPr lang="en-US" dirty="0" err="1"/>
              <a:t>qiymətinə</a:t>
            </a:r>
            <a:r>
              <a:rPr lang="en-US" dirty="0"/>
              <a:t> </a:t>
            </a:r>
            <a:r>
              <a:rPr lang="en-US" dirty="0" err="1"/>
              <a:t>əks</a:t>
            </a:r>
            <a:r>
              <a:rPr lang="en-US" dirty="0"/>
              <a:t> </a:t>
            </a:r>
            <a:r>
              <a:rPr lang="en-US" dirty="0" err="1"/>
              <a:t>olunur</a:t>
            </a:r>
            <a:r>
              <a:rPr lang="en-US" dirty="0"/>
              <a:t> [49] .</a:t>
            </a:r>
          </a:p>
        </p:txBody>
      </p:sp>
    </p:spTree>
    <p:extLst>
      <p:ext uri="{BB962C8B-B14F-4D97-AF65-F5344CB8AC3E}">
        <p14:creationId xmlns:p14="http://schemas.microsoft.com/office/powerpoint/2010/main" val="21429196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Masraflar</a:t>
            </a:r>
            <a:r>
              <a:rPr lang="en-US" dirty="0"/>
              <a:t> </a:t>
            </a:r>
            <a:r>
              <a:rPr lang="en-US" dirty="0" err="1"/>
              <a:t>ve</a:t>
            </a:r>
            <a:r>
              <a:rPr lang="en-US" dirty="0"/>
              <a:t> </a:t>
            </a:r>
            <a:r>
              <a:rPr lang="en-US" dirty="0" err="1"/>
              <a:t>Harçlar</a:t>
            </a:r>
            <a:r>
              <a:rPr lang="en-US" dirty="0"/>
              <a:t> </a:t>
            </a:r>
          </a:p>
        </p:txBody>
      </p:sp>
      <p:sp>
        <p:nvSpPr>
          <p:cNvPr id="3" name="Content Placeholder 2"/>
          <p:cNvSpPr>
            <a:spLocks noGrp="1"/>
          </p:cNvSpPr>
          <p:nvPr>
            <p:ph idx="1"/>
          </p:nvPr>
        </p:nvSpPr>
        <p:spPr/>
        <p:txBody>
          <a:bodyPr/>
          <a:lstStyle/>
          <a:p>
            <a:r>
              <a:rPr lang="en-US" dirty="0" err="1"/>
              <a:t>Xərc</a:t>
            </a:r>
            <a:r>
              <a:rPr lang="en-US" dirty="0"/>
              <a:t> </a:t>
            </a:r>
            <a:r>
              <a:rPr lang="en-US" dirty="0" err="1"/>
              <a:t>və</a:t>
            </a:r>
            <a:r>
              <a:rPr lang="en-US" dirty="0"/>
              <a:t> </a:t>
            </a:r>
            <a:r>
              <a:rPr lang="en-US" dirty="0" err="1"/>
              <a:t>haqların</a:t>
            </a:r>
            <a:r>
              <a:rPr lang="en-US" dirty="0"/>
              <a:t> </a:t>
            </a:r>
            <a:r>
              <a:rPr lang="en-US" dirty="0" err="1"/>
              <a:t>ödənilməsi</a:t>
            </a:r>
            <a:r>
              <a:rPr lang="en-US" dirty="0"/>
              <a:t> </a:t>
            </a:r>
            <a:r>
              <a:rPr lang="en-US" dirty="0" err="1"/>
              <a:t>alqı-satqı</a:t>
            </a:r>
            <a:r>
              <a:rPr lang="en-US" dirty="0"/>
              <a:t> </a:t>
            </a:r>
            <a:r>
              <a:rPr lang="en-US" dirty="0" err="1"/>
              <a:t>müqaviləsində</a:t>
            </a:r>
            <a:r>
              <a:rPr lang="en-US" dirty="0"/>
              <a:t> </a:t>
            </a:r>
            <a:r>
              <a:rPr lang="en-US" dirty="0" err="1"/>
              <a:t>İnkoterm</a:t>
            </a:r>
            <a:r>
              <a:rPr lang="en-US" dirty="0"/>
              <a:t> </a:t>
            </a:r>
            <a:r>
              <a:rPr lang="en-US" dirty="0" err="1"/>
              <a:t>səviyyələri</a:t>
            </a:r>
            <a:r>
              <a:rPr lang="en-US" dirty="0"/>
              <a:t> </a:t>
            </a:r>
            <a:r>
              <a:rPr lang="en-US" dirty="0" err="1"/>
              <a:t>ilə</a:t>
            </a:r>
            <a:r>
              <a:rPr lang="en-US" dirty="0"/>
              <a:t> </a:t>
            </a:r>
            <a:r>
              <a:rPr lang="en-US" dirty="0" err="1"/>
              <a:t>müəyyən</a:t>
            </a:r>
            <a:r>
              <a:rPr lang="en-US" dirty="0"/>
              <a:t> </a:t>
            </a:r>
            <a:r>
              <a:rPr lang="en-US" dirty="0" err="1"/>
              <a:t>edilsə</a:t>
            </a:r>
            <a:r>
              <a:rPr lang="en-US" dirty="0"/>
              <a:t> </a:t>
            </a:r>
            <a:r>
              <a:rPr lang="en-US" dirty="0" err="1"/>
              <a:t>də</a:t>
            </a:r>
            <a:r>
              <a:rPr lang="en-US" dirty="0"/>
              <a:t>, </a:t>
            </a:r>
            <a:r>
              <a:rPr lang="en-US" dirty="0" err="1"/>
              <a:t>alqı-satqı</a:t>
            </a:r>
            <a:r>
              <a:rPr lang="en-US" dirty="0"/>
              <a:t> </a:t>
            </a:r>
            <a:r>
              <a:rPr lang="en-US" dirty="0" err="1"/>
              <a:t>müqaviləsi</a:t>
            </a:r>
            <a:r>
              <a:rPr lang="en-US" dirty="0"/>
              <a:t> </a:t>
            </a:r>
            <a:r>
              <a:rPr lang="en-US" dirty="0" err="1"/>
              <a:t>ilə</a:t>
            </a:r>
            <a:r>
              <a:rPr lang="en-US" dirty="0"/>
              <a:t> </a:t>
            </a:r>
            <a:r>
              <a:rPr lang="en-US" dirty="0" err="1"/>
              <a:t>bağlı</a:t>
            </a:r>
            <a:r>
              <a:rPr lang="en-US" dirty="0"/>
              <a:t> </a:t>
            </a:r>
            <a:r>
              <a:rPr lang="en-US" dirty="0" err="1"/>
              <a:t>xərc</a:t>
            </a:r>
            <a:r>
              <a:rPr lang="en-US" dirty="0"/>
              <a:t> </a:t>
            </a:r>
            <a:r>
              <a:rPr lang="en-US" dirty="0" err="1"/>
              <a:t>və</a:t>
            </a:r>
            <a:r>
              <a:rPr lang="en-US" dirty="0"/>
              <a:t> </a:t>
            </a:r>
            <a:r>
              <a:rPr lang="en-US" dirty="0" err="1"/>
              <a:t>rüsumları</a:t>
            </a:r>
            <a:r>
              <a:rPr lang="en-US" dirty="0"/>
              <a:t> </a:t>
            </a:r>
            <a:r>
              <a:rPr lang="en-US" dirty="0" err="1"/>
              <a:t>tərəflərdən</a:t>
            </a:r>
            <a:r>
              <a:rPr lang="en-US" dirty="0"/>
              <a:t> </a:t>
            </a:r>
            <a:r>
              <a:rPr lang="en-US" dirty="0" err="1"/>
              <a:t>hansının</a:t>
            </a:r>
            <a:r>
              <a:rPr lang="en-US" dirty="0"/>
              <a:t> </a:t>
            </a:r>
            <a:r>
              <a:rPr lang="en-US" dirty="0" err="1"/>
              <a:t>ödəyəcəyi</a:t>
            </a:r>
            <a:r>
              <a:rPr lang="en-US" dirty="0"/>
              <a:t>, </a:t>
            </a:r>
            <a:r>
              <a:rPr lang="en-US" dirty="0" err="1"/>
              <a:t>hər</a:t>
            </a:r>
            <a:r>
              <a:rPr lang="en-US" dirty="0"/>
              <a:t> </a:t>
            </a:r>
            <a:r>
              <a:rPr lang="en-US" dirty="0" err="1"/>
              <a:t>iki</a:t>
            </a:r>
            <a:r>
              <a:rPr lang="en-US" dirty="0"/>
              <a:t> </a:t>
            </a:r>
            <a:r>
              <a:rPr lang="en-US" dirty="0" err="1"/>
              <a:t>tərəfin</a:t>
            </a:r>
            <a:r>
              <a:rPr lang="en-US" dirty="0"/>
              <a:t> </a:t>
            </a:r>
            <a:r>
              <a:rPr lang="en-US" dirty="0" err="1"/>
              <a:t>öhdəlikləri</a:t>
            </a:r>
            <a:r>
              <a:rPr lang="en-US" dirty="0"/>
              <a:t> müqavilədə </a:t>
            </a:r>
            <a:r>
              <a:rPr lang="en-US" dirty="0" err="1"/>
              <a:t>açıq</a:t>
            </a:r>
            <a:r>
              <a:rPr lang="en-US" dirty="0"/>
              <a:t> </a:t>
            </a:r>
            <a:r>
              <a:rPr lang="en-US" dirty="0" err="1"/>
              <a:t>şəkildə</a:t>
            </a:r>
            <a:r>
              <a:rPr lang="en-US" dirty="0"/>
              <a:t> </a:t>
            </a:r>
            <a:r>
              <a:rPr lang="en-US" dirty="0" err="1"/>
              <a:t>yazılacaqdır</a:t>
            </a:r>
            <a:r>
              <a:rPr lang="en-US" dirty="0"/>
              <a:t>. </a:t>
            </a:r>
            <a:r>
              <a:rPr lang="en-US" dirty="0" err="1"/>
              <a:t>aydın</a:t>
            </a:r>
            <a:r>
              <a:rPr lang="en-US" dirty="0"/>
              <a:t> </a:t>
            </a:r>
            <a:r>
              <a:rPr lang="en-US" dirty="0" err="1"/>
              <a:t>şəkildə</a:t>
            </a:r>
            <a:r>
              <a:rPr lang="en-US" dirty="0"/>
              <a:t> </a:t>
            </a:r>
            <a:r>
              <a:rPr lang="en-US" dirty="0" err="1"/>
              <a:t>ifadə</a:t>
            </a:r>
            <a:r>
              <a:rPr lang="en-US" dirty="0"/>
              <a:t> </a:t>
            </a:r>
            <a:r>
              <a:rPr lang="en-US" dirty="0" err="1"/>
              <a:t>edilir</a:t>
            </a:r>
            <a:r>
              <a:rPr lang="en-US" dirty="0"/>
              <a:t> </a:t>
            </a:r>
            <a:r>
              <a:rPr lang="en-US" dirty="0" err="1"/>
              <a:t>və</a:t>
            </a:r>
            <a:r>
              <a:rPr lang="en-US" dirty="0"/>
              <a:t> </a:t>
            </a:r>
            <a:r>
              <a:rPr lang="en-US" dirty="0" err="1"/>
              <a:t>gələcəkdə</a:t>
            </a:r>
            <a:r>
              <a:rPr lang="en-US" dirty="0"/>
              <a:t> </a:t>
            </a:r>
            <a:r>
              <a:rPr lang="en-US" dirty="0" err="1"/>
              <a:t>yarana</a:t>
            </a:r>
            <a:r>
              <a:rPr lang="en-US" dirty="0"/>
              <a:t> </a:t>
            </a:r>
            <a:r>
              <a:rPr lang="en-US" dirty="0" err="1"/>
              <a:t>biləcək</a:t>
            </a:r>
            <a:r>
              <a:rPr lang="en-US" dirty="0"/>
              <a:t> </a:t>
            </a:r>
            <a:r>
              <a:rPr lang="en-US" dirty="0" err="1"/>
              <a:t>mübahisələrin</a:t>
            </a:r>
            <a:r>
              <a:rPr lang="en-US" dirty="0"/>
              <a:t> </a:t>
            </a:r>
            <a:r>
              <a:rPr lang="en-US" dirty="0" err="1"/>
              <a:t>qarşısı</a:t>
            </a:r>
            <a:r>
              <a:rPr lang="en-US" dirty="0"/>
              <a:t> </a:t>
            </a:r>
            <a:r>
              <a:rPr lang="en-US" dirty="0" err="1"/>
              <a:t>alınacaqdır.İdxal-ixrac</a:t>
            </a:r>
            <a:r>
              <a:rPr lang="en-US" dirty="0"/>
              <a:t> </a:t>
            </a:r>
            <a:r>
              <a:rPr lang="en-US" dirty="0" err="1"/>
              <a:t>və</a:t>
            </a:r>
            <a:r>
              <a:rPr lang="en-US" dirty="0"/>
              <a:t> </a:t>
            </a:r>
            <a:r>
              <a:rPr lang="en-US" dirty="0" err="1"/>
              <a:t>digər</a:t>
            </a:r>
            <a:r>
              <a:rPr lang="en-US" dirty="0"/>
              <a:t> </a:t>
            </a:r>
            <a:r>
              <a:rPr lang="en-US" dirty="0" err="1"/>
              <a:t>gömrük</a:t>
            </a:r>
            <a:r>
              <a:rPr lang="en-US" dirty="0"/>
              <a:t> </a:t>
            </a:r>
            <a:r>
              <a:rPr lang="en-US" dirty="0" err="1"/>
              <a:t>daşıma</a:t>
            </a:r>
            <a:r>
              <a:rPr lang="en-US" dirty="0"/>
              <a:t> </a:t>
            </a:r>
            <a:r>
              <a:rPr lang="en-US" dirty="0" err="1"/>
              <a:t>haqlarının</a:t>
            </a:r>
            <a:r>
              <a:rPr lang="en-US" dirty="0"/>
              <a:t>, </a:t>
            </a:r>
            <a:r>
              <a:rPr lang="en-US" dirty="0" err="1"/>
              <a:t>icbari</a:t>
            </a:r>
            <a:r>
              <a:rPr lang="en-US" dirty="0"/>
              <a:t> </a:t>
            </a:r>
            <a:r>
              <a:rPr lang="en-US" dirty="0" err="1"/>
              <a:t>lisenziya</a:t>
            </a:r>
            <a:r>
              <a:rPr lang="en-US" dirty="0"/>
              <a:t> </a:t>
            </a:r>
            <a:r>
              <a:rPr lang="en-US" dirty="0" err="1"/>
              <a:t>alışı</a:t>
            </a:r>
            <a:r>
              <a:rPr lang="en-US" dirty="0"/>
              <a:t> </a:t>
            </a:r>
            <a:r>
              <a:rPr lang="en-US" dirty="0" err="1"/>
              <a:t>üçün</a:t>
            </a:r>
            <a:r>
              <a:rPr lang="en-US" dirty="0"/>
              <a:t> </a:t>
            </a:r>
            <a:r>
              <a:rPr lang="en-US" dirty="0" err="1"/>
              <a:t>ediləcək</a:t>
            </a:r>
            <a:r>
              <a:rPr lang="en-US" dirty="0"/>
              <a:t> </a:t>
            </a:r>
            <a:r>
              <a:rPr lang="en-US" dirty="0" err="1"/>
              <a:t>xərclərin</a:t>
            </a:r>
            <a:r>
              <a:rPr lang="en-US" dirty="0"/>
              <a:t> </a:t>
            </a:r>
            <a:r>
              <a:rPr lang="en-US" dirty="0" err="1"/>
              <a:t>və</a:t>
            </a:r>
            <a:r>
              <a:rPr lang="en-US" dirty="0"/>
              <a:t> </a:t>
            </a:r>
            <a:r>
              <a:rPr lang="en-US" dirty="0" err="1"/>
              <a:t>vergilərin</a:t>
            </a:r>
            <a:r>
              <a:rPr lang="en-US" dirty="0"/>
              <a:t> </a:t>
            </a:r>
            <a:r>
              <a:rPr lang="en-US" dirty="0" err="1"/>
              <a:t>kimin</a:t>
            </a:r>
            <a:r>
              <a:rPr lang="en-US" dirty="0"/>
              <a:t> </a:t>
            </a:r>
            <a:r>
              <a:rPr lang="en-US" dirty="0" err="1"/>
              <a:t>ödəyəcəyini</a:t>
            </a:r>
            <a:r>
              <a:rPr lang="en-US" dirty="0"/>
              <a:t> </a:t>
            </a:r>
            <a:r>
              <a:rPr lang="en-US" dirty="0" err="1"/>
              <a:t>əvvəlcədən</a:t>
            </a:r>
            <a:r>
              <a:rPr lang="en-US" dirty="0"/>
              <a:t> </a:t>
            </a:r>
            <a:r>
              <a:rPr lang="en-US" dirty="0" err="1"/>
              <a:t>müəyyən</a:t>
            </a:r>
            <a:r>
              <a:rPr lang="en-US" dirty="0"/>
              <a:t> </a:t>
            </a:r>
            <a:r>
              <a:rPr lang="en-US" dirty="0" err="1"/>
              <a:t>etmək</a:t>
            </a:r>
            <a:r>
              <a:rPr lang="en-US" dirty="0"/>
              <a:t> </a:t>
            </a:r>
            <a:r>
              <a:rPr lang="en-US" dirty="0" err="1"/>
              <a:t>faydalıdır</a:t>
            </a:r>
            <a:r>
              <a:rPr lang="en-US" dirty="0"/>
              <a:t> [57] .</a:t>
            </a:r>
            <a:r>
              <a:rPr lang="en-US" dirty="0" err="1"/>
              <a:t>Çatdırılma</a:t>
            </a:r>
            <a:r>
              <a:rPr lang="en-US" dirty="0"/>
              <a:t> </a:t>
            </a:r>
            <a:r>
              <a:rPr lang="en-US" dirty="0" err="1"/>
              <a:t>formaları</a:t>
            </a:r>
            <a:r>
              <a:rPr lang="en-US" dirty="0"/>
              <a:t> </a:t>
            </a:r>
            <a:r>
              <a:rPr lang="en-US" dirty="0" err="1"/>
              <a:t>yalnız</a:t>
            </a:r>
            <a:r>
              <a:rPr lang="en-US" dirty="0"/>
              <a:t> </a:t>
            </a:r>
            <a:r>
              <a:rPr lang="en-US" dirty="0" err="1"/>
              <a:t>malların</a:t>
            </a:r>
            <a:r>
              <a:rPr lang="en-US" dirty="0"/>
              <a:t> </a:t>
            </a:r>
            <a:r>
              <a:rPr lang="en-US" dirty="0" err="1"/>
              <a:t>çatdırılması</a:t>
            </a:r>
            <a:r>
              <a:rPr lang="en-US" dirty="0"/>
              <a:t> </a:t>
            </a:r>
            <a:r>
              <a:rPr lang="en-US" dirty="0" err="1"/>
              <a:t>ilə</a:t>
            </a:r>
            <a:r>
              <a:rPr lang="en-US" dirty="0"/>
              <a:t> </a:t>
            </a:r>
            <a:r>
              <a:rPr lang="en-US" dirty="0" err="1"/>
              <a:t>bağlı</a:t>
            </a:r>
            <a:r>
              <a:rPr lang="en-US" dirty="0"/>
              <a:t> </a:t>
            </a:r>
            <a:r>
              <a:rPr lang="en-US" dirty="0" err="1"/>
              <a:t>xərcləri</a:t>
            </a:r>
            <a:r>
              <a:rPr lang="en-US" dirty="0"/>
              <a:t> </a:t>
            </a:r>
            <a:r>
              <a:rPr lang="en-US" dirty="0" err="1"/>
              <a:t>tənzimləyir</a:t>
            </a:r>
            <a:r>
              <a:rPr lang="en-US" dirty="0"/>
              <a:t>. Lakin </a:t>
            </a:r>
            <a:r>
              <a:rPr lang="en-US" dirty="0" err="1"/>
              <a:t>ödəniş</a:t>
            </a:r>
            <a:r>
              <a:rPr lang="en-US" dirty="0"/>
              <a:t> </a:t>
            </a:r>
            <a:r>
              <a:rPr lang="en-US" dirty="0" err="1"/>
              <a:t>üsullarında</a:t>
            </a:r>
            <a:r>
              <a:rPr lang="en-US" dirty="0"/>
              <a:t> </a:t>
            </a:r>
            <a:r>
              <a:rPr lang="en-US" dirty="0" err="1"/>
              <a:t>vasitəçi</a:t>
            </a:r>
            <a:r>
              <a:rPr lang="en-US" dirty="0"/>
              <a:t> </a:t>
            </a:r>
            <a:r>
              <a:rPr lang="en-US" dirty="0" err="1"/>
              <a:t>bankların</a:t>
            </a:r>
            <a:r>
              <a:rPr lang="en-US" dirty="0"/>
              <a:t> </a:t>
            </a:r>
            <a:r>
              <a:rPr lang="en-US" dirty="0" err="1"/>
              <a:t>çəkisi</a:t>
            </a:r>
            <a:r>
              <a:rPr lang="en-US" dirty="0"/>
              <a:t> </a:t>
            </a:r>
            <a:r>
              <a:rPr lang="en-US" dirty="0" err="1"/>
              <a:t>artdıqca</a:t>
            </a:r>
            <a:r>
              <a:rPr lang="en-US" dirty="0"/>
              <a:t>, </a:t>
            </a:r>
            <a:r>
              <a:rPr lang="en-US" dirty="0" err="1"/>
              <a:t>xərclər</a:t>
            </a:r>
            <a:r>
              <a:rPr lang="en-US" dirty="0"/>
              <a:t> </a:t>
            </a:r>
            <a:r>
              <a:rPr lang="en-US" dirty="0" err="1"/>
              <a:t>də</a:t>
            </a:r>
            <a:r>
              <a:rPr lang="en-US" dirty="0"/>
              <a:t> </a:t>
            </a:r>
            <a:r>
              <a:rPr lang="en-US" dirty="0" err="1"/>
              <a:t>artır</a:t>
            </a:r>
            <a:r>
              <a:rPr lang="en-US" dirty="0"/>
              <a:t>. </a:t>
            </a:r>
            <a:r>
              <a:rPr lang="en-US" dirty="0" err="1"/>
              <a:t>Adət</a:t>
            </a:r>
            <a:r>
              <a:rPr lang="en-US" dirty="0"/>
              <a:t> </a:t>
            </a:r>
            <a:r>
              <a:rPr lang="en-US" dirty="0" err="1"/>
              <a:t>olduğu</a:t>
            </a:r>
            <a:r>
              <a:rPr lang="en-US" dirty="0"/>
              <a:t> </a:t>
            </a:r>
            <a:r>
              <a:rPr lang="en-US" dirty="0" err="1"/>
              <a:t>kimi</a:t>
            </a:r>
            <a:r>
              <a:rPr lang="en-US" dirty="0"/>
              <a:t>, </a:t>
            </a:r>
            <a:r>
              <a:rPr lang="en-US" dirty="0" err="1"/>
              <a:t>ödəniş</a:t>
            </a:r>
            <a:r>
              <a:rPr lang="en-US" dirty="0"/>
              <a:t> </a:t>
            </a:r>
            <a:r>
              <a:rPr lang="en-US" dirty="0" err="1"/>
              <a:t>üsuluna</a:t>
            </a:r>
            <a:r>
              <a:rPr lang="en-US" dirty="0"/>
              <a:t> </a:t>
            </a:r>
            <a:r>
              <a:rPr lang="en-US" dirty="0" err="1"/>
              <a:t>görə</a:t>
            </a:r>
            <a:r>
              <a:rPr lang="en-US" dirty="0"/>
              <a:t> </a:t>
            </a:r>
            <a:r>
              <a:rPr lang="en-US" dirty="0" err="1"/>
              <a:t>fərqli</a:t>
            </a:r>
            <a:r>
              <a:rPr lang="en-US" dirty="0"/>
              <a:t> </a:t>
            </a:r>
            <a:r>
              <a:rPr lang="en-US" dirty="0" err="1"/>
              <a:t>olsa</a:t>
            </a:r>
            <a:r>
              <a:rPr lang="en-US" dirty="0"/>
              <a:t> </a:t>
            </a:r>
            <a:r>
              <a:rPr lang="en-US" dirty="0" err="1"/>
              <a:t>belə</a:t>
            </a:r>
            <a:r>
              <a:rPr lang="en-US" dirty="0"/>
              <a:t>, </a:t>
            </a:r>
            <a:r>
              <a:rPr lang="en-US" dirty="0" err="1"/>
              <a:t>ixracatçının</a:t>
            </a:r>
            <a:r>
              <a:rPr lang="en-US" dirty="0"/>
              <a:t> </a:t>
            </a:r>
            <a:r>
              <a:rPr lang="en-US" dirty="0" err="1"/>
              <a:t>ölkəsindəki</a:t>
            </a:r>
            <a:r>
              <a:rPr lang="en-US" dirty="0"/>
              <a:t> </a:t>
            </a:r>
            <a:r>
              <a:rPr lang="en-US" dirty="0" err="1"/>
              <a:t>xərclər</a:t>
            </a:r>
            <a:r>
              <a:rPr lang="en-US" dirty="0"/>
              <a:t> </a:t>
            </a:r>
            <a:r>
              <a:rPr lang="en-US" dirty="0" err="1"/>
              <a:t>ixracatçıya</a:t>
            </a:r>
            <a:r>
              <a:rPr lang="en-US" dirty="0"/>
              <a:t> </a:t>
            </a:r>
            <a:r>
              <a:rPr lang="en-US" dirty="0" err="1"/>
              <a:t>ödənilir</a:t>
            </a:r>
            <a:r>
              <a:rPr lang="en-US" dirty="0"/>
              <a:t>; </a:t>
            </a:r>
            <a:r>
              <a:rPr lang="en-US" dirty="0" err="1"/>
              <a:t>İdxalçının</a:t>
            </a:r>
            <a:r>
              <a:rPr lang="en-US" dirty="0"/>
              <a:t> </a:t>
            </a:r>
            <a:r>
              <a:rPr lang="en-US" dirty="0" err="1"/>
              <a:t>ölkəsindəki</a:t>
            </a:r>
            <a:r>
              <a:rPr lang="en-US" dirty="0"/>
              <a:t> </a:t>
            </a:r>
            <a:r>
              <a:rPr lang="en-US" dirty="0" err="1"/>
              <a:t>xərclər</a:t>
            </a:r>
            <a:r>
              <a:rPr lang="en-US" dirty="0"/>
              <a:t> </a:t>
            </a:r>
            <a:r>
              <a:rPr lang="en-US" dirty="0" err="1"/>
              <a:t>idxalçıya</a:t>
            </a:r>
            <a:r>
              <a:rPr lang="en-US" dirty="0"/>
              <a:t> </a:t>
            </a:r>
            <a:r>
              <a:rPr lang="en-US" dirty="0" err="1"/>
              <a:t>məxsusdur</a:t>
            </a:r>
            <a:r>
              <a:rPr lang="en-US" dirty="0"/>
              <a:t>. </a:t>
            </a:r>
            <a:r>
              <a:rPr lang="en-US" dirty="0" err="1"/>
              <a:t>Bundan</a:t>
            </a:r>
            <a:r>
              <a:rPr lang="en-US" dirty="0"/>
              <a:t> </a:t>
            </a:r>
            <a:r>
              <a:rPr lang="en-US" dirty="0" err="1"/>
              <a:t>başqa</a:t>
            </a:r>
            <a:r>
              <a:rPr lang="en-US" dirty="0"/>
              <a:t>, </a:t>
            </a:r>
            <a:r>
              <a:rPr lang="en-US" dirty="0" err="1"/>
              <a:t>əgər</a:t>
            </a:r>
            <a:r>
              <a:rPr lang="en-US" dirty="0"/>
              <a:t> </a:t>
            </a:r>
            <a:r>
              <a:rPr lang="en-US" dirty="0" err="1"/>
              <a:t>varsa</a:t>
            </a:r>
            <a:r>
              <a:rPr lang="en-US" dirty="0"/>
              <a:t>, </a:t>
            </a:r>
            <a:r>
              <a:rPr lang="en-US" dirty="0" err="1"/>
              <a:t>zəmanət</a:t>
            </a:r>
            <a:r>
              <a:rPr lang="en-US" dirty="0"/>
              <a:t> </a:t>
            </a:r>
            <a:r>
              <a:rPr lang="en-US" dirty="0" err="1"/>
              <a:t>və</a:t>
            </a:r>
            <a:r>
              <a:rPr lang="en-US" dirty="0"/>
              <a:t> </a:t>
            </a:r>
            <a:r>
              <a:rPr lang="en-US" dirty="0" err="1"/>
              <a:t>müstəqil</a:t>
            </a:r>
            <a:r>
              <a:rPr lang="en-US" dirty="0"/>
              <a:t> </a:t>
            </a:r>
            <a:r>
              <a:rPr lang="en-US" dirty="0" err="1"/>
              <a:t>nəzarət</a:t>
            </a:r>
            <a:r>
              <a:rPr lang="en-US" dirty="0"/>
              <a:t> </a:t>
            </a:r>
            <a:r>
              <a:rPr lang="en-US" dirty="0" err="1"/>
              <a:t>də</a:t>
            </a:r>
            <a:r>
              <a:rPr lang="en-US" dirty="0"/>
              <a:t> </a:t>
            </a:r>
            <a:r>
              <a:rPr lang="en-US" dirty="0" err="1"/>
              <a:t>daxil</a:t>
            </a:r>
            <a:r>
              <a:rPr lang="en-US" dirty="0"/>
              <a:t> </a:t>
            </a:r>
            <a:r>
              <a:rPr lang="en-US" dirty="0" err="1"/>
              <a:t>olmaqla</a:t>
            </a:r>
            <a:r>
              <a:rPr lang="en-US" dirty="0"/>
              <a:t>, </a:t>
            </a:r>
            <a:r>
              <a:rPr lang="en-US" dirty="0" err="1"/>
              <a:t>digər</a:t>
            </a:r>
            <a:r>
              <a:rPr lang="en-US" dirty="0"/>
              <a:t> </a:t>
            </a:r>
            <a:r>
              <a:rPr lang="en-US" dirty="0" err="1"/>
              <a:t>xərclərin</a:t>
            </a:r>
            <a:r>
              <a:rPr lang="en-US" dirty="0"/>
              <a:t> </a:t>
            </a:r>
            <a:r>
              <a:rPr lang="en-US" dirty="0" err="1"/>
              <a:t>hansı</a:t>
            </a:r>
            <a:r>
              <a:rPr lang="en-US" dirty="0"/>
              <a:t> </a:t>
            </a:r>
            <a:r>
              <a:rPr lang="en-US" dirty="0" err="1"/>
              <a:t>tərəfin</a:t>
            </a:r>
            <a:r>
              <a:rPr lang="en-US" dirty="0"/>
              <a:t> </a:t>
            </a:r>
            <a:r>
              <a:rPr lang="en-US" dirty="0" err="1"/>
              <a:t>ödəyəcəyi</a:t>
            </a:r>
            <a:r>
              <a:rPr lang="en-US" dirty="0"/>
              <a:t> </a:t>
            </a:r>
            <a:r>
              <a:rPr lang="en-US" dirty="0" err="1"/>
              <a:t>göstərilməlidir</a:t>
            </a:r>
            <a:r>
              <a:rPr lang="en-US" dirty="0"/>
              <a:t>.</a:t>
            </a:r>
          </a:p>
        </p:txBody>
      </p:sp>
    </p:spTree>
    <p:extLst>
      <p:ext uri="{BB962C8B-B14F-4D97-AF65-F5344CB8AC3E}">
        <p14:creationId xmlns:p14="http://schemas.microsoft.com/office/powerpoint/2010/main" val="9276405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Malların </a:t>
            </a:r>
            <a:r>
              <a:rPr lang="az-Latn-AZ" dirty="0" err="1"/>
              <a:t>qablaşdırılması</a:t>
            </a:r>
            <a:endParaRPr lang="en-US" dirty="0"/>
          </a:p>
        </p:txBody>
      </p:sp>
      <p:sp>
        <p:nvSpPr>
          <p:cNvPr id="3" name="Content Placeholder 2"/>
          <p:cNvSpPr>
            <a:spLocks noGrp="1"/>
          </p:cNvSpPr>
          <p:nvPr>
            <p:ph idx="1"/>
          </p:nvPr>
        </p:nvSpPr>
        <p:spPr/>
        <p:txBody>
          <a:bodyPr/>
          <a:lstStyle/>
          <a:p>
            <a:r>
              <a:rPr lang="az-Latn-AZ" dirty="0"/>
              <a:t>A</a:t>
            </a:r>
            <a:r>
              <a:rPr lang="en-US" dirty="0" err="1"/>
              <a:t>lıcı</a:t>
            </a:r>
            <a:r>
              <a:rPr lang="en-US" dirty="0"/>
              <a:t> müqavilədə </a:t>
            </a:r>
            <a:r>
              <a:rPr lang="en-US" dirty="0" err="1"/>
              <a:t>malın</a:t>
            </a:r>
            <a:r>
              <a:rPr lang="en-US" dirty="0"/>
              <a:t> </a:t>
            </a:r>
            <a:r>
              <a:rPr lang="en-US" dirty="0" err="1"/>
              <a:t>daşınma</a:t>
            </a:r>
            <a:r>
              <a:rPr lang="en-US" dirty="0"/>
              <a:t> </a:t>
            </a:r>
            <a:r>
              <a:rPr lang="en-US" dirty="0" err="1"/>
              <a:t>zamanı</a:t>
            </a:r>
            <a:r>
              <a:rPr lang="en-US" dirty="0"/>
              <a:t> </a:t>
            </a:r>
            <a:r>
              <a:rPr lang="en-US" dirty="0" err="1"/>
              <a:t>davamlı</a:t>
            </a:r>
            <a:r>
              <a:rPr lang="en-US" dirty="0"/>
              <a:t> </a:t>
            </a:r>
            <a:r>
              <a:rPr lang="en-US" dirty="0" err="1"/>
              <a:t>şəkildə</a:t>
            </a:r>
            <a:r>
              <a:rPr lang="en-US" dirty="0"/>
              <a:t> </a:t>
            </a:r>
            <a:r>
              <a:rPr lang="en-US" dirty="0" err="1"/>
              <a:t>qablaşdırılmasını</a:t>
            </a:r>
            <a:r>
              <a:rPr lang="en-US" dirty="0"/>
              <a:t> </a:t>
            </a:r>
            <a:r>
              <a:rPr lang="en-US" dirty="0" err="1"/>
              <a:t>şərtləndirməlidir</a:t>
            </a:r>
            <a:r>
              <a:rPr lang="en-US" dirty="0"/>
              <a:t>. </a:t>
            </a:r>
            <a:r>
              <a:rPr lang="en-US" dirty="0" err="1"/>
              <a:t>Bundan</a:t>
            </a:r>
            <a:r>
              <a:rPr lang="en-US" dirty="0"/>
              <a:t> </a:t>
            </a:r>
            <a:r>
              <a:rPr lang="en-US" dirty="0" err="1"/>
              <a:t>əlavə</a:t>
            </a:r>
            <a:r>
              <a:rPr lang="en-US" dirty="0"/>
              <a:t>, </a:t>
            </a:r>
            <a:r>
              <a:rPr lang="en-US" dirty="0" err="1"/>
              <a:t>alıcı</a:t>
            </a:r>
            <a:r>
              <a:rPr lang="en-US" dirty="0"/>
              <a:t> </a:t>
            </a:r>
            <a:r>
              <a:rPr lang="en-US" dirty="0" err="1"/>
              <a:t>öz</a:t>
            </a:r>
            <a:r>
              <a:rPr lang="en-US" dirty="0"/>
              <a:t> </a:t>
            </a:r>
            <a:r>
              <a:rPr lang="en-US" dirty="0" err="1"/>
              <a:t>ölkəsindəki</a:t>
            </a:r>
            <a:r>
              <a:rPr lang="en-US" dirty="0"/>
              <a:t> </a:t>
            </a:r>
            <a:r>
              <a:rPr lang="en-US" dirty="0" err="1"/>
              <a:t>qanuni</a:t>
            </a:r>
            <a:r>
              <a:rPr lang="en-US" dirty="0"/>
              <a:t> </a:t>
            </a:r>
            <a:r>
              <a:rPr lang="en-US" dirty="0" err="1"/>
              <a:t>və</a:t>
            </a:r>
            <a:r>
              <a:rPr lang="en-US" dirty="0"/>
              <a:t> </a:t>
            </a:r>
            <a:r>
              <a:rPr lang="en-US" dirty="0" err="1"/>
              <a:t>ya</a:t>
            </a:r>
            <a:r>
              <a:rPr lang="en-US" dirty="0"/>
              <a:t> bazar </a:t>
            </a:r>
            <a:r>
              <a:rPr lang="en-US" dirty="0" err="1"/>
              <a:t>şərtlərinə</a:t>
            </a:r>
            <a:r>
              <a:rPr lang="en-US" dirty="0"/>
              <a:t> </a:t>
            </a:r>
            <a:r>
              <a:rPr lang="en-US" dirty="0" err="1"/>
              <a:t>görə</a:t>
            </a:r>
            <a:r>
              <a:rPr lang="en-US" dirty="0"/>
              <a:t> </a:t>
            </a:r>
            <a:r>
              <a:rPr lang="en-US" dirty="0" err="1"/>
              <a:t>xüsusi</a:t>
            </a:r>
            <a:r>
              <a:rPr lang="en-US" dirty="0"/>
              <a:t> </a:t>
            </a:r>
            <a:r>
              <a:rPr lang="en-US" dirty="0" err="1"/>
              <a:t>qablaşdırma</a:t>
            </a:r>
            <a:r>
              <a:rPr lang="en-US" dirty="0"/>
              <a:t> </a:t>
            </a:r>
            <a:r>
              <a:rPr lang="en-US" dirty="0" err="1"/>
              <a:t>forması</a:t>
            </a:r>
            <a:r>
              <a:rPr lang="en-US" dirty="0"/>
              <a:t> </a:t>
            </a:r>
            <a:r>
              <a:rPr lang="en-US" dirty="0" err="1"/>
              <a:t>tələb</a:t>
            </a:r>
            <a:r>
              <a:rPr lang="en-US" dirty="0"/>
              <a:t> </a:t>
            </a:r>
            <a:r>
              <a:rPr lang="en-US" dirty="0" err="1"/>
              <a:t>edə</a:t>
            </a:r>
            <a:r>
              <a:rPr lang="en-US" dirty="0"/>
              <a:t> </a:t>
            </a:r>
            <a:r>
              <a:rPr lang="en-US" dirty="0" err="1"/>
              <a:t>bilər</a:t>
            </a:r>
            <a:r>
              <a:rPr lang="en-US" dirty="0"/>
              <a:t>. </a:t>
            </a:r>
            <a:r>
              <a:rPr lang="en-US" dirty="0" err="1"/>
              <a:t>Alıcının</a:t>
            </a:r>
            <a:r>
              <a:rPr lang="en-US" dirty="0"/>
              <a:t> </a:t>
            </a:r>
            <a:r>
              <a:rPr lang="en-US" dirty="0" err="1"/>
              <a:t>ölkəsində</a:t>
            </a:r>
            <a:r>
              <a:rPr lang="en-US" dirty="0"/>
              <a:t> </a:t>
            </a:r>
            <a:r>
              <a:rPr lang="en-US" dirty="0" err="1"/>
              <a:t>qablaşdırmanın</a:t>
            </a:r>
            <a:r>
              <a:rPr lang="en-US" dirty="0"/>
              <a:t> </a:t>
            </a:r>
            <a:r>
              <a:rPr lang="en-US" dirty="0" err="1"/>
              <a:t>hansı</a:t>
            </a:r>
            <a:r>
              <a:rPr lang="en-US" dirty="0"/>
              <a:t> </a:t>
            </a:r>
            <a:r>
              <a:rPr lang="en-US" dirty="0" err="1"/>
              <a:t>forması</a:t>
            </a:r>
            <a:r>
              <a:rPr lang="en-US" dirty="0"/>
              <a:t> </a:t>
            </a:r>
            <a:r>
              <a:rPr lang="en-US" dirty="0" err="1"/>
              <a:t>uyğundur?Alıcı</a:t>
            </a:r>
            <a:r>
              <a:rPr lang="en-US" dirty="0"/>
              <a:t> </a:t>
            </a:r>
            <a:r>
              <a:rPr lang="en-US" dirty="0" err="1"/>
              <a:t>tərəfindən</a:t>
            </a:r>
            <a:r>
              <a:rPr lang="en-US" dirty="0"/>
              <a:t> </a:t>
            </a:r>
            <a:r>
              <a:rPr lang="en-US" dirty="0" err="1"/>
              <a:t>daha</a:t>
            </a:r>
            <a:r>
              <a:rPr lang="en-US" dirty="0"/>
              <a:t> </a:t>
            </a:r>
            <a:r>
              <a:rPr lang="en-US" dirty="0" err="1"/>
              <a:t>yaxşı</a:t>
            </a:r>
            <a:r>
              <a:rPr lang="en-US" dirty="0"/>
              <a:t> </a:t>
            </a:r>
            <a:r>
              <a:rPr lang="en-US" dirty="0" err="1"/>
              <a:t>bilinəcəyi</a:t>
            </a:r>
            <a:r>
              <a:rPr lang="en-US" dirty="0"/>
              <a:t> </a:t>
            </a:r>
            <a:r>
              <a:rPr lang="en-US" dirty="0" err="1"/>
              <a:t>üçün</a:t>
            </a:r>
            <a:r>
              <a:rPr lang="en-US" dirty="0"/>
              <a:t> </a:t>
            </a:r>
            <a:r>
              <a:rPr lang="en-US" dirty="0" err="1"/>
              <a:t>bu</a:t>
            </a:r>
            <a:r>
              <a:rPr lang="en-US" dirty="0"/>
              <a:t> </a:t>
            </a:r>
            <a:r>
              <a:rPr lang="en-US" dirty="0" err="1"/>
              <a:t>mövzuda</a:t>
            </a:r>
            <a:r>
              <a:rPr lang="en-US" dirty="0"/>
              <a:t> </a:t>
            </a:r>
            <a:r>
              <a:rPr lang="en-US" dirty="0" err="1"/>
              <a:t>rəhbərlik</a:t>
            </a:r>
            <a:r>
              <a:rPr lang="en-US" dirty="0"/>
              <a:t> </a:t>
            </a:r>
            <a:r>
              <a:rPr lang="en-US" dirty="0" err="1"/>
              <a:t>məsuliyyəti</a:t>
            </a:r>
            <a:r>
              <a:rPr lang="en-US" dirty="0"/>
              <a:t> </a:t>
            </a:r>
            <a:r>
              <a:rPr lang="en-US" dirty="0" err="1"/>
              <a:t>alıcıya</a:t>
            </a:r>
            <a:r>
              <a:rPr lang="en-US" dirty="0"/>
              <a:t> </a:t>
            </a:r>
            <a:r>
              <a:rPr lang="en-US" dirty="0" err="1"/>
              <a:t>keçə</a:t>
            </a:r>
            <a:r>
              <a:rPr lang="en-US" dirty="0"/>
              <a:t> </a:t>
            </a:r>
            <a:r>
              <a:rPr lang="en-US" dirty="0" err="1"/>
              <a:t>bilər</a:t>
            </a:r>
            <a:r>
              <a:rPr lang="en-US" dirty="0"/>
              <a:t>.</a:t>
            </a:r>
          </a:p>
        </p:txBody>
      </p:sp>
    </p:spTree>
    <p:extLst>
      <p:ext uri="{BB962C8B-B14F-4D97-AF65-F5344CB8AC3E}">
        <p14:creationId xmlns:p14="http://schemas.microsoft.com/office/powerpoint/2010/main" val="5813064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Malların </a:t>
            </a:r>
            <a:r>
              <a:rPr lang="az-Latn-AZ" dirty="0"/>
              <a:t>təslim yeri</a:t>
            </a:r>
            <a:r>
              <a:rPr lang="en-US" dirty="0"/>
              <a:t> v</a:t>
            </a:r>
            <a:r>
              <a:rPr lang="az-Latn-AZ" dirty="0"/>
              <a:t>ə</a:t>
            </a:r>
            <a:r>
              <a:rPr lang="en-US" dirty="0"/>
              <a:t> </a:t>
            </a:r>
            <a:r>
              <a:rPr lang="az-Latn-AZ" dirty="0"/>
              <a:t>z</a:t>
            </a:r>
            <a:r>
              <a:rPr lang="en-US" dirty="0" err="1"/>
              <a:t>amanı</a:t>
            </a:r>
            <a:r>
              <a:rPr lang="en-US" dirty="0"/>
              <a:t> </a:t>
            </a:r>
          </a:p>
        </p:txBody>
      </p:sp>
      <p:sp>
        <p:nvSpPr>
          <p:cNvPr id="3" name="Content Placeholder 2"/>
          <p:cNvSpPr>
            <a:spLocks noGrp="1"/>
          </p:cNvSpPr>
          <p:nvPr>
            <p:ph idx="1"/>
          </p:nvPr>
        </p:nvSpPr>
        <p:spPr/>
        <p:txBody>
          <a:bodyPr>
            <a:normAutofit lnSpcReduction="10000"/>
          </a:bodyPr>
          <a:lstStyle/>
          <a:p>
            <a:r>
              <a:rPr lang="en-US" dirty="0" err="1"/>
              <a:t>Xərclər</a:t>
            </a:r>
            <a:r>
              <a:rPr lang="en-US" dirty="0"/>
              <a:t> </a:t>
            </a:r>
            <a:r>
              <a:rPr lang="en-US" dirty="0" err="1"/>
              <a:t>və</a:t>
            </a:r>
            <a:r>
              <a:rPr lang="en-US" dirty="0"/>
              <a:t> </a:t>
            </a:r>
            <a:r>
              <a:rPr lang="en-US" dirty="0" err="1"/>
              <a:t>risklər</a:t>
            </a:r>
            <a:r>
              <a:rPr lang="en-US" dirty="0"/>
              <a:t> </a:t>
            </a:r>
            <a:r>
              <a:rPr lang="en-US" dirty="0" err="1"/>
              <a:t>bu</a:t>
            </a:r>
            <a:r>
              <a:rPr lang="en-US" dirty="0"/>
              <a:t> </a:t>
            </a:r>
            <a:r>
              <a:rPr lang="en-US" dirty="0" err="1"/>
              <a:t>andan</a:t>
            </a:r>
            <a:r>
              <a:rPr lang="en-US" dirty="0"/>
              <a:t> </a:t>
            </a:r>
            <a:r>
              <a:rPr lang="en-US" dirty="0" err="1"/>
              <a:t>sonra</a:t>
            </a:r>
            <a:r>
              <a:rPr lang="en-US" dirty="0"/>
              <a:t> </a:t>
            </a:r>
            <a:r>
              <a:rPr lang="en-US" dirty="0" err="1"/>
              <a:t>alıcıya</a:t>
            </a:r>
            <a:r>
              <a:rPr lang="en-US" dirty="0"/>
              <a:t> </a:t>
            </a:r>
            <a:r>
              <a:rPr lang="en-US" dirty="0" err="1"/>
              <a:t>keçdiyi</a:t>
            </a:r>
            <a:r>
              <a:rPr lang="en-US" dirty="0"/>
              <a:t> </a:t>
            </a:r>
            <a:r>
              <a:rPr lang="en-US" dirty="0" err="1"/>
              <a:t>üçün</a:t>
            </a:r>
            <a:r>
              <a:rPr lang="en-US" dirty="0"/>
              <a:t> </a:t>
            </a:r>
            <a:r>
              <a:rPr lang="en-US" dirty="0" err="1"/>
              <a:t>çatdırılma</a:t>
            </a:r>
            <a:r>
              <a:rPr lang="en-US" dirty="0"/>
              <a:t> </a:t>
            </a:r>
            <a:r>
              <a:rPr lang="en-US" dirty="0" err="1"/>
              <a:t>yerinin</a:t>
            </a:r>
            <a:r>
              <a:rPr lang="en-US" dirty="0"/>
              <a:t> </a:t>
            </a:r>
            <a:r>
              <a:rPr lang="en-US" dirty="0" err="1"/>
              <a:t>müəyyən</a:t>
            </a:r>
            <a:r>
              <a:rPr lang="en-US" dirty="0"/>
              <a:t> </a:t>
            </a:r>
            <a:r>
              <a:rPr lang="en-US" dirty="0" err="1"/>
              <a:t>edilməsi</a:t>
            </a:r>
            <a:r>
              <a:rPr lang="en-US" dirty="0"/>
              <a:t> </a:t>
            </a:r>
            <a:r>
              <a:rPr lang="en-US" dirty="0" err="1"/>
              <a:t>vacibdir</a:t>
            </a:r>
            <a:r>
              <a:rPr lang="en-US" dirty="0"/>
              <a:t>. Müqavilədə </a:t>
            </a:r>
            <a:r>
              <a:rPr lang="en-US" dirty="0" err="1"/>
              <a:t>çatdırılma</a:t>
            </a:r>
            <a:r>
              <a:rPr lang="en-US" dirty="0"/>
              <a:t> </a:t>
            </a:r>
            <a:r>
              <a:rPr lang="en-US" dirty="0" err="1"/>
              <a:t>yeri</a:t>
            </a:r>
            <a:r>
              <a:rPr lang="en-US" dirty="0"/>
              <a:t> </a:t>
            </a:r>
            <a:r>
              <a:rPr lang="en-US" dirty="0" err="1"/>
              <a:t>göstərilmədikdə</a:t>
            </a:r>
            <a:r>
              <a:rPr lang="en-US" dirty="0"/>
              <a:t>, </a:t>
            </a:r>
            <a:r>
              <a:rPr lang="en-US" dirty="0" err="1"/>
              <a:t>ümumi</a:t>
            </a:r>
            <a:r>
              <a:rPr lang="en-US" dirty="0"/>
              <a:t> </a:t>
            </a:r>
            <a:r>
              <a:rPr lang="en-US" dirty="0" err="1"/>
              <a:t>təcrübə</a:t>
            </a:r>
            <a:r>
              <a:rPr lang="en-US" dirty="0"/>
              <a:t> </a:t>
            </a:r>
            <a:r>
              <a:rPr lang="en-US" dirty="0" err="1"/>
              <a:t>kimi</a:t>
            </a:r>
            <a:r>
              <a:rPr lang="en-US" dirty="0"/>
              <a:t> </a:t>
            </a:r>
            <a:r>
              <a:rPr lang="en-US" dirty="0" err="1"/>
              <a:t>satıcının</a:t>
            </a:r>
            <a:r>
              <a:rPr lang="en-US" dirty="0"/>
              <a:t> </a:t>
            </a:r>
            <a:r>
              <a:rPr lang="en-US" dirty="0" err="1"/>
              <a:t>yerləşdiyi</a:t>
            </a:r>
            <a:r>
              <a:rPr lang="en-US" dirty="0"/>
              <a:t> </a:t>
            </a:r>
            <a:r>
              <a:rPr lang="en-US" dirty="0" err="1"/>
              <a:t>yer</a:t>
            </a:r>
            <a:r>
              <a:rPr lang="en-US" dirty="0"/>
              <a:t> </a:t>
            </a:r>
            <a:r>
              <a:rPr lang="en-US" dirty="0" err="1"/>
              <a:t>çatdırılma</a:t>
            </a:r>
            <a:r>
              <a:rPr lang="en-US" dirty="0"/>
              <a:t> </a:t>
            </a:r>
            <a:r>
              <a:rPr lang="en-US" dirty="0" err="1"/>
              <a:t>yeri</a:t>
            </a:r>
            <a:r>
              <a:rPr lang="en-US" dirty="0"/>
              <a:t> </a:t>
            </a:r>
            <a:r>
              <a:rPr lang="en-US" dirty="0" err="1"/>
              <a:t>kimi</a:t>
            </a:r>
            <a:r>
              <a:rPr lang="en-US" dirty="0"/>
              <a:t> </a:t>
            </a:r>
            <a:r>
              <a:rPr lang="en-US" dirty="0" err="1"/>
              <a:t>qəbul</a:t>
            </a:r>
            <a:r>
              <a:rPr lang="en-US" dirty="0"/>
              <a:t> </a:t>
            </a:r>
            <a:r>
              <a:rPr lang="en-US" dirty="0" err="1"/>
              <a:t>edilir.Müqavilədə</a:t>
            </a:r>
            <a:r>
              <a:rPr lang="en-US" dirty="0"/>
              <a:t> </a:t>
            </a:r>
            <a:r>
              <a:rPr lang="en-US" dirty="0" err="1"/>
              <a:t>malların</a:t>
            </a:r>
            <a:r>
              <a:rPr lang="en-US" dirty="0"/>
              <a:t> </a:t>
            </a:r>
            <a:r>
              <a:rPr lang="en-US" dirty="0" err="1"/>
              <a:t>çatdırılma</a:t>
            </a:r>
            <a:r>
              <a:rPr lang="en-US" dirty="0"/>
              <a:t> </a:t>
            </a:r>
            <a:r>
              <a:rPr lang="en-US" dirty="0" err="1"/>
              <a:t>müddətini</a:t>
            </a:r>
            <a:r>
              <a:rPr lang="en-US" dirty="0"/>
              <a:t> </a:t>
            </a:r>
            <a:r>
              <a:rPr lang="en-US" dirty="0" err="1"/>
              <a:t>və</a:t>
            </a:r>
            <a:r>
              <a:rPr lang="en-US" dirty="0"/>
              <a:t> </a:t>
            </a:r>
            <a:r>
              <a:rPr lang="en-US" dirty="0" err="1"/>
              <a:t>ya</a:t>
            </a:r>
            <a:r>
              <a:rPr lang="en-US" dirty="0"/>
              <a:t> </a:t>
            </a:r>
            <a:r>
              <a:rPr lang="en-US" dirty="0" err="1"/>
              <a:t>vaxt</a:t>
            </a:r>
            <a:r>
              <a:rPr lang="en-US" dirty="0"/>
              <a:t> </a:t>
            </a:r>
            <a:r>
              <a:rPr lang="en-US" dirty="0" err="1"/>
              <a:t>çərçivəsini</a:t>
            </a:r>
            <a:r>
              <a:rPr lang="en-US" dirty="0"/>
              <a:t> </a:t>
            </a:r>
            <a:r>
              <a:rPr lang="en-US" dirty="0" err="1"/>
              <a:t>göstərmək</a:t>
            </a:r>
            <a:r>
              <a:rPr lang="en-US" dirty="0"/>
              <a:t> </a:t>
            </a:r>
            <a:r>
              <a:rPr lang="en-US" dirty="0" err="1"/>
              <a:t>də</a:t>
            </a:r>
            <a:r>
              <a:rPr lang="en-US" dirty="0"/>
              <a:t> </a:t>
            </a:r>
            <a:r>
              <a:rPr lang="en-US" dirty="0" err="1"/>
              <a:t>çox</a:t>
            </a:r>
            <a:r>
              <a:rPr lang="en-US" dirty="0"/>
              <a:t> </a:t>
            </a:r>
            <a:r>
              <a:rPr lang="en-US" dirty="0" err="1"/>
              <a:t>vacibdir</a:t>
            </a:r>
            <a:r>
              <a:rPr lang="en-US" dirty="0"/>
              <a:t>. </a:t>
            </a:r>
            <a:r>
              <a:rPr lang="en-US" dirty="0" err="1"/>
              <a:t>Satıcı</a:t>
            </a:r>
            <a:r>
              <a:rPr lang="en-US" dirty="0"/>
              <a:t> </a:t>
            </a:r>
            <a:r>
              <a:rPr lang="en-US" dirty="0" err="1"/>
              <a:t>bu</a:t>
            </a:r>
            <a:r>
              <a:rPr lang="en-US" dirty="0"/>
              <a:t> </a:t>
            </a:r>
            <a:r>
              <a:rPr lang="en-US" dirty="0" err="1"/>
              <a:t>müddət</a:t>
            </a:r>
            <a:r>
              <a:rPr lang="en-US" dirty="0"/>
              <a:t> </a:t>
            </a:r>
            <a:r>
              <a:rPr lang="en-US" dirty="0" err="1"/>
              <a:t>ərzində</a:t>
            </a:r>
            <a:r>
              <a:rPr lang="en-US" dirty="0"/>
              <a:t> </a:t>
            </a:r>
            <a:r>
              <a:rPr lang="en-US" dirty="0" err="1"/>
              <a:t>malı</a:t>
            </a:r>
            <a:r>
              <a:rPr lang="en-US" dirty="0"/>
              <a:t> </a:t>
            </a:r>
            <a:r>
              <a:rPr lang="en-US" dirty="0" err="1"/>
              <a:t>çatdırmalıdır</a:t>
            </a:r>
            <a:r>
              <a:rPr lang="en-US" dirty="0"/>
              <a:t>. </a:t>
            </a:r>
            <a:r>
              <a:rPr lang="az-Latn-AZ" dirty="0"/>
              <a:t>A</a:t>
            </a:r>
            <a:r>
              <a:rPr lang="en-US" dirty="0" err="1"/>
              <a:t>lqı-satqı</a:t>
            </a:r>
            <a:r>
              <a:rPr lang="en-US" dirty="0"/>
              <a:t> </a:t>
            </a:r>
            <a:r>
              <a:rPr lang="en-US" dirty="0" err="1"/>
              <a:t>müqavilələrində</a:t>
            </a:r>
            <a:r>
              <a:rPr lang="en-US" dirty="0"/>
              <a:t> </a:t>
            </a:r>
            <a:r>
              <a:rPr lang="en-US" dirty="0" err="1"/>
              <a:t>tərəflər</a:t>
            </a:r>
            <a:r>
              <a:rPr lang="en-US" dirty="0"/>
              <a:t> </a:t>
            </a:r>
            <a:r>
              <a:rPr lang="en-US" dirty="0" err="1"/>
              <a:t>bir</a:t>
            </a:r>
            <a:r>
              <a:rPr lang="en-US" dirty="0"/>
              <a:t> </a:t>
            </a:r>
            <a:r>
              <a:rPr lang="en-US" dirty="0" err="1"/>
              <a:t>tərəfə</a:t>
            </a:r>
            <a:r>
              <a:rPr lang="en-US" dirty="0"/>
              <a:t> </a:t>
            </a:r>
            <a:r>
              <a:rPr lang="en-US" dirty="0" err="1"/>
              <a:t>vaxtı</a:t>
            </a:r>
            <a:r>
              <a:rPr lang="en-US" dirty="0"/>
              <a:t> </a:t>
            </a:r>
            <a:r>
              <a:rPr lang="en-US" dirty="0" err="1"/>
              <a:t>təyin</a:t>
            </a:r>
            <a:r>
              <a:rPr lang="en-US" dirty="0"/>
              <a:t> </a:t>
            </a:r>
            <a:r>
              <a:rPr lang="en-US" dirty="0" err="1"/>
              <a:t>etmək</a:t>
            </a:r>
            <a:r>
              <a:rPr lang="en-US" dirty="0"/>
              <a:t> </a:t>
            </a:r>
            <a:r>
              <a:rPr lang="en-US" dirty="0" err="1"/>
              <a:t>səlahiyyəti</a:t>
            </a:r>
            <a:r>
              <a:rPr lang="en-US" dirty="0"/>
              <a:t> </a:t>
            </a:r>
            <a:r>
              <a:rPr lang="en-US" dirty="0" err="1"/>
              <a:t>verə</a:t>
            </a:r>
            <a:r>
              <a:rPr lang="en-US" dirty="0"/>
              <a:t> </a:t>
            </a:r>
            <a:r>
              <a:rPr lang="en-US" dirty="0" err="1"/>
              <a:t>bilər</a:t>
            </a:r>
            <a:r>
              <a:rPr lang="en-US" dirty="0"/>
              <a:t>. Əgər </a:t>
            </a:r>
            <a:r>
              <a:rPr lang="en-US" dirty="0" err="1"/>
              <a:t>bu</a:t>
            </a:r>
            <a:r>
              <a:rPr lang="en-US" dirty="0"/>
              <a:t> </a:t>
            </a:r>
            <a:r>
              <a:rPr lang="en-US" dirty="0" err="1"/>
              <a:t>icazə</a:t>
            </a:r>
            <a:r>
              <a:rPr lang="en-US" dirty="0"/>
              <a:t> </a:t>
            </a:r>
            <a:r>
              <a:rPr lang="en-US" dirty="0" err="1"/>
              <a:t>satıcıya</a:t>
            </a:r>
            <a:r>
              <a:rPr lang="en-US" dirty="0"/>
              <a:t> </a:t>
            </a:r>
            <a:r>
              <a:rPr lang="en-US" dirty="0" err="1"/>
              <a:t>verilirsə</a:t>
            </a:r>
            <a:r>
              <a:rPr lang="en-US" dirty="0"/>
              <a:t>, </a:t>
            </a:r>
            <a:r>
              <a:rPr lang="en-US" dirty="0" err="1"/>
              <a:t>satıcı</a:t>
            </a:r>
            <a:r>
              <a:rPr lang="en-US" dirty="0"/>
              <a:t> </a:t>
            </a:r>
            <a:r>
              <a:rPr lang="en-US" dirty="0" err="1"/>
              <a:t>malı</a:t>
            </a:r>
            <a:r>
              <a:rPr lang="en-US" dirty="0"/>
              <a:t> </a:t>
            </a:r>
            <a:r>
              <a:rPr lang="en-US" dirty="0" err="1"/>
              <a:t>hansı</a:t>
            </a:r>
            <a:r>
              <a:rPr lang="en-US" dirty="0"/>
              <a:t> </a:t>
            </a:r>
            <a:r>
              <a:rPr lang="en-US" dirty="0" err="1"/>
              <a:t>fasilələrlə</a:t>
            </a:r>
            <a:r>
              <a:rPr lang="en-US" dirty="0"/>
              <a:t> </a:t>
            </a:r>
            <a:r>
              <a:rPr lang="en-US" dirty="0" err="1"/>
              <a:t>və</a:t>
            </a:r>
            <a:r>
              <a:rPr lang="en-US" dirty="0"/>
              <a:t> nə </a:t>
            </a:r>
            <a:r>
              <a:rPr lang="en-US" dirty="0" err="1"/>
              <a:t>vaxt</a:t>
            </a:r>
            <a:r>
              <a:rPr lang="en-US" dirty="0"/>
              <a:t> </a:t>
            </a:r>
            <a:r>
              <a:rPr lang="en-US" dirty="0" err="1"/>
              <a:t>göndərəcəyini</a:t>
            </a:r>
            <a:r>
              <a:rPr lang="en-US" dirty="0"/>
              <a:t> </a:t>
            </a:r>
            <a:r>
              <a:rPr lang="en-US" dirty="0" err="1"/>
              <a:t>alıcıya</a:t>
            </a:r>
            <a:r>
              <a:rPr lang="en-US" dirty="0"/>
              <a:t> </a:t>
            </a:r>
            <a:r>
              <a:rPr lang="en-US" dirty="0" err="1"/>
              <a:t>bildirir</a:t>
            </a:r>
            <a:r>
              <a:rPr lang="en-US" dirty="0"/>
              <a:t>; </a:t>
            </a:r>
            <a:r>
              <a:rPr lang="en-US" dirty="0" err="1"/>
              <a:t>alıcı</a:t>
            </a:r>
            <a:r>
              <a:rPr lang="en-US" dirty="0"/>
              <a:t> </a:t>
            </a:r>
            <a:r>
              <a:rPr lang="en-US" dirty="0" err="1"/>
              <a:t>isə</a:t>
            </a:r>
            <a:r>
              <a:rPr lang="en-US" dirty="0"/>
              <a:t> müqavilədə </a:t>
            </a:r>
            <a:r>
              <a:rPr lang="en-US" dirty="0" err="1"/>
              <a:t>göstərilən</a:t>
            </a:r>
            <a:r>
              <a:rPr lang="en-US" dirty="0"/>
              <a:t> </a:t>
            </a:r>
            <a:r>
              <a:rPr lang="en-US" dirty="0" err="1"/>
              <a:t>malı</a:t>
            </a:r>
            <a:r>
              <a:rPr lang="en-US" dirty="0"/>
              <a:t> </a:t>
            </a:r>
            <a:r>
              <a:rPr lang="en-US" dirty="0" err="1"/>
              <a:t>qəbul</a:t>
            </a:r>
            <a:r>
              <a:rPr lang="en-US" dirty="0"/>
              <a:t> </a:t>
            </a:r>
            <a:r>
              <a:rPr lang="en-US" dirty="0" err="1"/>
              <a:t>etməlidir</a:t>
            </a:r>
            <a:r>
              <a:rPr lang="en-US" dirty="0"/>
              <a:t>. Əgər </a:t>
            </a:r>
            <a:r>
              <a:rPr lang="en-US" dirty="0" err="1"/>
              <a:t>alıcıya</a:t>
            </a:r>
            <a:r>
              <a:rPr lang="en-US" dirty="0"/>
              <a:t> </a:t>
            </a:r>
            <a:r>
              <a:rPr lang="en-US" dirty="0" err="1"/>
              <a:t>malın</a:t>
            </a:r>
            <a:r>
              <a:rPr lang="en-US" dirty="0"/>
              <a:t> </a:t>
            </a:r>
            <a:r>
              <a:rPr lang="en-US" dirty="0" err="1"/>
              <a:t>çatdırılma</a:t>
            </a:r>
            <a:r>
              <a:rPr lang="en-US" dirty="0"/>
              <a:t> </a:t>
            </a:r>
            <a:r>
              <a:rPr lang="en-US" dirty="0" err="1"/>
              <a:t>müddətini</a:t>
            </a:r>
            <a:r>
              <a:rPr lang="en-US" dirty="0"/>
              <a:t> </a:t>
            </a:r>
            <a:r>
              <a:rPr lang="en-US" dirty="0" err="1"/>
              <a:t>müəyyən</a:t>
            </a:r>
            <a:r>
              <a:rPr lang="en-US" dirty="0"/>
              <a:t> </a:t>
            </a:r>
            <a:r>
              <a:rPr lang="en-US" dirty="0" err="1"/>
              <a:t>etmək</a:t>
            </a:r>
            <a:r>
              <a:rPr lang="en-US" dirty="0"/>
              <a:t> </a:t>
            </a:r>
            <a:r>
              <a:rPr lang="en-US" dirty="0" err="1"/>
              <a:t>səlahiyyəti</a:t>
            </a:r>
            <a:r>
              <a:rPr lang="en-US" dirty="0"/>
              <a:t> </a:t>
            </a:r>
            <a:r>
              <a:rPr lang="en-US" dirty="0" err="1"/>
              <a:t>verilirsə</a:t>
            </a:r>
            <a:r>
              <a:rPr lang="en-US" dirty="0"/>
              <a:t>, </a:t>
            </a:r>
            <a:r>
              <a:rPr lang="en-US" dirty="0" err="1"/>
              <a:t>satıcı</a:t>
            </a:r>
            <a:r>
              <a:rPr lang="en-US" dirty="0"/>
              <a:t> </a:t>
            </a:r>
            <a:r>
              <a:rPr lang="en-US" dirty="0" err="1"/>
              <a:t>alıcının</a:t>
            </a:r>
            <a:r>
              <a:rPr lang="en-US" dirty="0"/>
              <a:t> </a:t>
            </a:r>
            <a:r>
              <a:rPr lang="en-US" dirty="0" err="1"/>
              <a:t>istədiyi</a:t>
            </a:r>
            <a:r>
              <a:rPr lang="en-US" dirty="0"/>
              <a:t> </a:t>
            </a:r>
            <a:r>
              <a:rPr lang="en-US" dirty="0" err="1"/>
              <a:t>vaxtda</a:t>
            </a:r>
            <a:r>
              <a:rPr lang="en-US" dirty="0"/>
              <a:t> </a:t>
            </a:r>
            <a:r>
              <a:rPr lang="en-US" dirty="0" err="1"/>
              <a:t>malı</a:t>
            </a:r>
            <a:r>
              <a:rPr lang="en-US" dirty="0"/>
              <a:t> </a:t>
            </a:r>
            <a:r>
              <a:rPr lang="en-US" dirty="0" err="1"/>
              <a:t>yükləməyə</a:t>
            </a:r>
            <a:r>
              <a:rPr lang="en-US" dirty="0"/>
              <a:t> </a:t>
            </a:r>
            <a:r>
              <a:rPr lang="en-US" dirty="0" err="1"/>
              <a:t>hazır</a:t>
            </a:r>
            <a:r>
              <a:rPr lang="en-US" dirty="0"/>
              <a:t> </a:t>
            </a:r>
            <a:r>
              <a:rPr lang="en-US" dirty="0" err="1"/>
              <a:t>vəziyyətə</a:t>
            </a:r>
            <a:r>
              <a:rPr lang="en-US" dirty="0"/>
              <a:t> </a:t>
            </a:r>
            <a:r>
              <a:rPr lang="en-US" dirty="0" err="1"/>
              <a:t>gətirməyə</a:t>
            </a:r>
            <a:r>
              <a:rPr lang="en-US" dirty="0"/>
              <a:t> </a:t>
            </a:r>
            <a:r>
              <a:rPr lang="en-US" dirty="0" err="1"/>
              <a:t>borcludur</a:t>
            </a:r>
            <a:r>
              <a:rPr lang="en-US" dirty="0"/>
              <a:t>.</a:t>
            </a:r>
            <a:endParaRPr lang="az-Latn-AZ" dirty="0"/>
          </a:p>
          <a:p>
            <a:r>
              <a:rPr lang="az-Latn-AZ" dirty="0"/>
              <a:t>INCOTERMS: Beynəlxalq Ticarət Palatası (ICC) INCOTERMS-ün məqsədini belə müəyyən etmişdir: “Xarici ticarət sahəsində ən istifadəsi ən geniş yayılmış  terminlərinin şərhi üçün etibarlı olacaq beynəlxalq qaydalar toplusudur. Beləliklə, müxtəlif ölkələrdə bu cür terminlərin müxtəlif şərhləri ilə yaranan qeyri-müəyyənliklər aradan qaldırılacaq və ya ən azı xeyli azalacaqdır.</a:t>
            </a:r>
            <a:endParaRPr lang="en-US" dirty="0"/>
          </a:p>
        </p:txBody>
      </p:sp>
    </p:spTree>
    <p:extLst>
      <p:ext uri="{BB962C8B-B14F-4D97-AF65-F5344CB8AC3E}">
        <p14:creationId xmlns:p14="http://schemas.microsoft.com/office/powerpoint/2010/main" val="8796462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Kontent Doldurucusu 8">
            <a:extLst>
              <a:ext uri="{FF2B5EF4-FFF2-40B4-BE49-F238E27FC236}">
                <a16:creationId xmlns:a16="http://schemas.microsoft.com/office/drawing/2014/main" id="{5192B25A-BB1C-4899-AC07-A28C8E5D6F2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9495" y="415031"/>
            <a:ext cx="11120647" cy="6027938"/>
          </a:xfrm>
        </p:spPr>
      </p:pic>
    </p:spTree>
    <p:extLst>
      <p:ext uri="{BB962C8B-B14F-4D97-AF65-F5344CB8AC3E}">
        <p14:creationId xmlns:p14="http://schemas.microsoft.com/office/powerpoint/2010/main" val="3397982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Müqavilənin </a:t>
            </a:r>
            <a:r>
              <a:rPr lang="en-US" dirty="0" err="1"/>
              <a:t>giriş</a:t>
            </a:r>
            <a:r>
              <a:rPr lang="en-US" dirty="0"/>
              <a:t> </a:t>
            </a:r>
            <a:r>
              <a:rPr lang="en-US" dirty="0" err="1"/>
              <a:t>hissəsi</a:t>
            </a:r>
            <a:r>
              <a:rPr lang="en-US" dirty="0"/>
              <a:t> </a:t>
            </a:r>
          </a:p>
        </p:txBody>
      </p:sp>
      <p:sp>
        <p:nvSpPr>
          <p:cNvPr id="3" name="Content Placeholder 2"/>
          <p:cNvSpPr>
            <a:spLocks noGrp="1"/>
          </p:cNvSpPr>
          <p:nvPr>
            <p:ph idx="1"/>
          </p:nvPr>
        </p:nvSpPr>
        <p:spPr/>
        <p:txBody>
          <a:bodyPr>
            <a:normAutofit fontScale="92500"/>
          </a:bodyPr>
          <a:lstStyle/>
          <a:p>
            <a:r>
              <a:rPr lang="en-US" dirty="0" err="1"/>
              <a:t>Bir</a:t>
            </a:r>
            <a:r>
              <a:rPr lang="en-US" dirty="0"/>
              <a:t>  </a:t>
            </a:r>
            <a:r>
              <a:rPr lang="en-US" dirty="0" err="1"/>
              <a:t>çox</a:t>
            </a:r>
            <a:r>
              <a:rPr lang="en-US" dirty="0"/>
              <a:t>  </a:t>
            </a:r>
            <a:r>
              <a:rPr lang="en-US" dirty="0" err="1"/>
              <a:t>xüsusən</a:t>
            </a:r>
            <a:r>
              <a:rPr lang="en-US" dirty="0"/>
              <a:t>  </a:t>
            </a:r>
            <a:r>
              <a:rPr lang="en-US" dirty="0" err="1"/>
              <a:t>iri</a:t>
            </a:r>
            <a:r>
              <a:rPr lang="en-US" dirty="0"/>
              <a:t>  </a:t>
            </a:r>
            <a:r>
              <a:rPr lang="en-US" dirty="0" err="1"/>
              <a:t>müqavilələrdə</a:t>
            </a:r>
            <a:r>
              <a:rPr lang="en-US" dirty="0"/>
              <a:t>  </a:t>
            </a:r>
            <a:r>
              <a:rPr lang="en-US" dirty="0" err="1"/>
              <a:t>giriş</a:t>
            </a:r>
            <a:r>
              <a:rPr lang="en-US" dirty="0"/>
              <a:t>  </a:t>
            </a:r>
            <a:r>
              <a:rPr lang="en-US" dirty="0" err="1"/>
              <a:t>hissəsi</a:t>
            </a:r>
            <a:r>
              <a:rPr lang="en-US" dirty="0"/>
              <a:t>  </a:t>
            </a:r>
            <a:r>
              <a:rPr lang="en-US" dirty="0" err="1"/>
              <a:t>olur</a:t>
            </a:r>
            <a:r>
              <a:rPr lang="en-US" dirty="0"/>
              <a:t>.    </a:t>
            </a:r>
            <a:r>
              <a:rPr lang="en-US" dirty="0" err="1"/>
              <a:t>Giriş</a:t>
            </a:r>
            <a:r>
              <a:rPr lang="en-US" dirty="0"/>
              <a:t>  </a:t>
            </a:r>
            <a:r>
              <a:rPr lang="en-US" dirty="0" err="1"/>
              <a:t>hissəsi</a:t>
            </a:r>
            <a:r>
              <a:rPr lang="en-US" dirty="0"/>
              <a:t>  </a:t>
            </a:r>
            <a:r>
              <a:rPr lang="en-US" dirty="0" err="1"/>
              <a:t>adətən</a:t>
            </a:r>
            <a:r>
              <a:rPr lang="en-US" dirty="0"/>
              <a:t>  </a:t>
            </a:r>
            <a:r>
              <a:rPr lang="en-US" dirty="0" err="1"/>
              <a:t>ümumi</a:t>
            </a:r>
            <a:r>
              <a:rPr lang="en-US" dirty="0"/>
              <a:t> </a:t>
            </a:r>
            <a:r>
              <a:rPr lang="en-US" dirty="0" err="1"/>
              <a:t>cümlələrdən</a:t>
            </a:r>
            <a:r>
              <a:rPr lang="en-US" dirty="0"/>
              <a:t>  </a:t>
            </a:r>
            <a:r>
              <a:rPr lang="en-US" dirty="0" err="1"/>
              <a:t>ibarədir</a:t>
            </a:r>
            <a:r>
              <a:rPr lang="en-US" dirty="0"/>
              <a:t>.    </a:t>
            </a:r>
            <a:r>
              <a:rPr lang="en-US" dirty="0" err="1"/>
              <a:t>Heç</a:t>
            </a:r>
            <a:r>
              <a:rPr lang="en-US" dirty="0"/>
              <a:t>  </a:t>
            </a:r>
            <a:r>
              <a:rPr lang="en-US" dirty="0" err="1"/>
              <a:t>də</a:t>
            </a:r>
            <a:r>
              <a:rPr lang="en-US" dirty="0"/>
              <a:t>  </a:t>
            </a:r>
            <a:r>
              <a:rPr lang="en-US" dirty="0" err="1"/>
              <a:t>bütün</a:t>
            </a:r>
            <a:r>
              <a:rPr lang="en-US" dirty="0"/>
              <a:t>  </a:t>
            </a:r>
            <a:r>
              <a:rPr lang="en-US" dirty="0" err="1"/>
              <a:t>müqavilələrdə</a:t>
            </a:r>
            <a:r>
              <a:rPr lang="en-US" dirty="0"/>
              <a:t>  </a:t>
            </a:r>
            <a:r>
              <a:rPr lang="en-US" dirty="0" err="1"/>
              <a:t>giriş</a:t>
            </a:r>
            <a:r>
              <a:rPr lang="en-US" dirty="0"/>
              <a:t>  </a:t>
            </a:r>
            <a:r>
              <a:rPr lang="en-US" dirty="0" err="1"/>
              <a:t>hissəsinə</a:t>
            </a:r>
            <a:r>
              <a:rPr lang="en-US" dirty="0"/>
              <a:t>  </a:t>
            </a:r>
            <a:r>
              <a:rPr lang="en-US" dirty="0" err="1"/>
              <a:t>ehtiyyac</a:t>
            </a:r>
            <a:r>
              <a:rPr lang="en-US" dirty="0"/>
              <a:t>  </a:t>
            </a:r>
            <a:r>
              <a:rPr lang="en-US" dirty="0" err="1"/>
              <a:t>olmur</a:t>
            </a:r>
            <a:r>
              <a:rPr lang="en-US" dirty="0"/>
              <a:t>.  Müqavilədə  </a:t>
            </a:r>
            <a:r>
              <a:rPr lang="en-US" dirty="0" err="1"/>
              <a:t>giriş</a:t>
            </a:r>
            <a:r>
              <a:rPr lang="en-US" dirty="0"/>
              <a:t>  </a:t>
            </a:r>
            <a:r>
              <a:rPr lang="en-US" dirty="0" err="1"/>
              <a:t>hissəsi</a:t>
            </a:r>
            <a:r>
              <a:rPr lang="en-US" dirty="0"/>
              <a:t>  </a:t>
            </a:r>
            <a:r>
              <a:rPr lang="en-US" dirty="0" err="1"/>
              <a:t>olduğu</a:t>
            </a:r>
            <a:r>
              <a:rPr lang="en-US" dirty="0"/>
              <a:t>  </a:t>
            </a:r>
            <a:r>
              <a:rPr lang="en-US" dirty="0" err="1"/>
              <a:t>halda</a:t>
            </a:r>
            <a:r>
              <a:rPr lang="en-US" dirty="0"/>
              <a:t>  </a:t>
            </a:r>
            <a:r>
              <a:rPr lang="en-US" dirty="0" err="1"/>
              <a:t>tövsiyyə</a:t>
            </a:r>
            <a:r>
              <a:rPr lang="en-US" dirty="0"/>
              <a:t>  e</a:t>
            </a:r>
            <a:r>
              <a:rPr lang="tr-TR" dirty="0"/>
              <a:t>dilir</a:t>
            </a:r>
            <a:r>
              <a:rPr lang="en-US" dirty="0"/>
              <a:t>  </a:t>
            </a:r>
            <a:r>
              <a:rPr lang="en-US" dirty="0" err="1"/>
              <a:t>ki</a:t>
            </a:r>
            <a:r>
              <a:rPr lang="en-US" dirty="0"/>
              <a:t>,  </a:t>
            </a:r>
            <a:r>
              <a:rPr lang="en-US" dirty="0" err="1"/>
              <a:t>oraya</a:t>
            </a:r>
            <a:r>
              <a:rPr lang="en-US" dirty="0"/>
              <a:t>  </a:t>
            </a:r>
            <a:r>
              <a:rPr lang="en-US" dirty="0" err="1"/>
              <a:t>elə</a:t>
            </a:r>
            <a:r>
              <a:rPr lang="en-US" dirty="0"/>
              <a:t>  </a:t>
            </a:r>
            <a:r>
              <a:rPr lang="en-US" dirty="0" err="1"/>
              <a:t>cümlələr</a:t>
            </a:r>
            <a:r>
              <a:rPr lang="en-US" dirty="0"/>
              <a:t>  </a:t>
            </a:r>
            <a:r>
              <a:rPr lang="en-US" dirty="0" err="1"/>
              <a:t>daxil</a:t>
            </a:r>
            <a:r>
              <a:rPr lang="en-US" dirty="0"/>
              <a:t> </a:t>
            </a:r>
            <a:r>
              <a:rPr lang="en-US" dirty="0" err="1"/>
              <a:t>edilsin</a:t>
            </a:r>
            <a:r>
              <a:rPr lang="en-US" dirty="0"/>
              <a:t> </a:t>
            </a:r>
            <a:r>
              <a:rPr lang="en-US" dirty="0" err="1"/>
              <a:t>ki</a:t>
            </a:r>
            <a:r>
              <a:rPr lang="en-US" dirty="0"/>
              <a:t>: </a:t>
            </a:r>
          </a:p>
          <a:p>
            <a:pPr marL="342900" indent="-342900">
              <a:buFont typeface="+mj-lt"/>
              <a:buAutoNum type="arabicPeriod"/>
            </a:pPr>
            <a:r>
              <a:rPr lang="en-US" dirty="0" err="1"/>
              <a:t>Qısa</a:t>
            </a:r>
            <a:r>
              <a:rPr lang="en-US" dirty="0"/>
              <a:t> </a:t>
            </a:r>
            <a:r>
              <a:rPr lang="en-US" dirty="0" err="1"/>
              <a:t>formada</a:t>
            </a:r>
            <a:r>
              <a:rPr lang="en-US" dirty="0"/>
              <a:t> </a:t>
            </a:r>
            <a:r>
              <a:rPr lang="en-US" dirty="0" err="1"/>
              <a:t>müqavilənin</a:t>
            </a:r>
            <a:r>
              <a:rPr lang="en-US" dirty="0"/>
              <a:t> </a:t>
            </a:r>
            <a:r>
              <a:rPr lang="en-US" dirty="0" err="1"/>
              <a:t>mahiyyətini</a:t>
            </a:r>
            <a:r>
              <a:rPr lang="en-US" dirty="0"/>
              <a:t> </a:t>
            </a:r>
            <a:r>
              <a:rPr lang="en-US" dirty="0" err="1"/>
              <a:t>və</a:t>
            </a:r>
            <a:r>
              <a:rPr lang="en-US" dirty="0"/>
              <a:t> </a:t>
            </a:r>
            <a:r>
              <a:rPr lang="en-US" dirty="0" err="1"/>
              <a:t>məqsədini</a:t>
            </a:r>
            <a:r>
              <a:rPr lang="en-US" dirty="0"/>
              <a:t> </a:t>
            </a:r>
            <a:r>
              <a:rPr lang="en-US" dirty="0" err="1"/>
              <a:t>açsın</a:t>
            </a:r>
            <a:r>
              <a:rPr lang="en-US" dirty="0"/>
              <a:t> </a:t>
            </a:r>
            <a:r>
              <a:rPr lang="en-US" dirty="0" err="1"/>
              <a:t>və</a:t>
            </a:r>
            <a:r>
              <a:rPr lang="en-US" dirty="0"/>
              <a:t> </a:t>
            </a:r>
            <a:r>
              <a:rPr lang="en-US" dirty="0" err="1"/>
              <a:t>izah</a:t>
            </a:r>
            <a:r>
              <a:rPr lang="en-US" dirty="0"/>
              <a:t> </a:t>
            </a:r>
            <a:r>
              <a:rPr lang="en-US" dirty="0" err="1"/>
              <a:t>etsin</a:t>
            </a:r>
            <a:r>
              <a:rPr lang="en-US" dirty="0"/>
              <a:t>.  </a:t>
            </a:r>
            <a:r>
              <a:rPr lang="en-US" dirty="0" err="1"/>
              <a:t>Yəni</a:t>
            </a:r>
            <a:r>
              <a:rPr lang="en-US" dirty="0"/>
              <a:t> </a:t>
            </a:r>
            <a:r>
              <a:rPr lang="en-US" dirty="0" err="1"/>
              <a:t>müqaviləni</a:t>
            </a:r>
            <a:r>
              <a:rPr lang="en-US" dirty="0"/>
              <a:t> </a:t>
            </a:r>
            <a:r>
              <a:rPr lang="en-US" dirty="0" err="1"/>
              <a:t>tərəflər</a:t>
            </a:r>
            <a:r>
              <a:rPr lang="en-US" dirty="0"/>
              <a:t> nə </a:t>
            </a:r>
            <a:r>
              <a:rPr lang="en-US" dirty="0" err="1"/>
              <a:t>üçün</a:t>
            </a:r>
            <a:r>
              <a:rPr lang="en-US" dirty="0"/>
              <a:t> </a:t>
            </a:r>
            <a:r>
              <a:rPr lang="en-US" dirty="0" err="1"/>
              <a:t>bağlayırlar</a:t>
            </a:r>
            <a:r>
              <a:rPr lang="en-US" dirty="0"/>
              <a:t> </a:t>
            </a:r>
            <a:r>
              <a:rPr lang="en-US" dirty="0" err="1"/>
              <a:t>və</a:t>
            </a:r>
            <a:r>
              <a:rPr lang="en-US" dirty="0"/>
              <a:t> </a:t>
            </a:r>
            <a:r>
              <a:rPr lang="en-US" dirty="0" err="1"/>
              <a:t>niyyətləri</a:t>
            </a:r>
            <a:r>
              <a:rPr lang="en-US" dirty="0"/>
              <a:t> </a:t>
            </a:r>
            <a:r>
              <a:rPr lang="en-US" dirty="0" err="1"/>
              <a:t>nədər</a:t>
            </a:r>
            <a:r>
              <a:rPr lang="en-US" dirty="0"/>
              <a:t> </a:t>
            </a:r>
            <a:r>
              <a:rPr lang="en-US" dirty="0" err="1"/>
              <a:t>ibarətdir</a:t>
            </a:r>
            <a:r>
              <a:rPr lang="en-US" dirty="0"/>
              <a:t>, </a:t>
            </a:r>
          </a:p>
          <a:p>
            <a:pPr marL="342900" indent="-342900">
              <a:buFont typeface="+mj-lt"/>
              <a:buAutoNum type="arabicPeriod"/>
            </a:pPr>
            <a:r>
              <a:rPr lang="en-US" dirty="0"/>
              <a:t> Müqavilədə </a:t>
            </a:r>
            <a:r>
              <a:rPr lang="en-US" dirty="0" err="1"/>
              <a:t>izah</a:t>
            </a:r>
            <a:r>
              <a:rPr lang="en-US" dirty="0"/>
              <a:t> </a:t>
            </a:r>
            <a:r>
              <a:rPr lang="en-US" dirty="0" err="1"/>
              <a:t>edilə</a:t>
            </a:r>
            <a:r>
              <a:rPr lang="en-US" dirty="0"/>
              <a:t> </a:t>
            </a:r>
            <a:r>
              <a:rPr lang="en-US" dirty="0" err="1"/>
              <a:t>bilməyən</a:t>
            </a:r>
            <a:r>
              <a:rPr lang="en-US" dirty="0"/>
              <a:t> </a:t>
            </a:r>
            <a:r>
              <a:rPr lang="en-US" dirty="0" err="1"/>
              <a:t>və</a:t>
            </a:r>
            <a:r>
              <a:rPr lang="en-US" dirty="0"/>
              <a:t> </a:t>
            </a:r>
            <a:r>
              <a:rPr lang="en-US" dirty="0" err="1"/>
              <a:t>ümimi</a:t>
            </a:r>
            <a:r>
              <a:rPr lang="en-US" dirty="0"/>
              <a:t> </a:t>
            </a:r>
            <a:r>
              <a:rPr lang="en-US" dirty="0" err="1"/>
              <a:t>cümlələrlə</a:t>
            </a:r>
            <a:r>
              <a:rPr lang="en-US" dirty="0"/>
              <a:t> </a:t>
            </a:r>
            <a:r>
              <a:rPr lang="en-US" dirty="0" err="1"/>
              <a:t>yazılmalı</a:t>
            </a:r>
            <a:r>
              <a:rPr lang="en-US" dirty="0"/>
              <a:t> </a:t>
            </a:r>
            <a:r>
              <a:rPr lang="en-US" dirty="0" err="1"/>
              <a:t>olan</a:t>
            </a:r>
            <a:r>
              <a:rPr lang="en-US" dirty="0"/>
              <a:t> </a:t>
            </a:r>
            <a:r>
              <a:rPr lang="en-US" dirty="0" err="1"/>
              <a:t>hər</a:t>
            </a:r>
            <a:r>
              <a:rPr lang="en-US" dirty="0"/>
              <a:t> </a:t>
            </a:r>
            <a:r>
              <a:rPr lang="en-US" dirty="0" err="1"/>
              <a:t>hansı</a:t>
            </a:r>
            <a:r>
              <a:rPr lang="en-US" dirty="0"/>
              <a:t> </a:t>
            </a:r>
            <a:r>
              <a:rPr lang="en-US" dirty="0" err="1"/>
              <a:t>mübahisəli</a:t>
            </a:r>
            <a:r>
              <a:rPr lang="en-US" dirty="0"/>
              <a:t> </a:t>
            </a:r>
            <a:r>
              <a:rPr lang="en-US" dirty="0" err="1"/>
              <a:t>məsələlər</a:t>
            </a:r>
            <a:r>
              <a:rPr lang="tr-TR" dirty="0"/>
              <a:t>i göst</a:t>
            </a:r>
            <a:r>
              <a:rPr lang="az-Latn-AZ" dirty="0"/>
              <a:t>ərsin</a:t>
            </a:r>
            <a:endParaRPr lang="tr-TR" dirty="0"/>
          </a:p>
          <a:p>
            <a:r>
              <a:rPr lang="en-US" dirty="0" err="1"/>
              <a:t>Misal</a:t>
            </a:r>
            <a:r>
              <a:rPr lang="en-US" dirty="0"/>
              <a:t> </a:t>
            </a:r>
            <a:r>
              <a:rPr lang="en-US" dirty="0" err="1"/>
              <a:t>üçün</a:t>
            </a:r>
            <a:r>
              <a:rPr lang="en-US" dirty="0"/>
              <a:t>, biz </a:t>
            </a:r>
            <a:r>
              <a:rPr lang="en-US" dirty="0" err="1"/>
              <a:t>praktikada</a:t>
            </a:r>
            <a:r>
              <a:rPr lang="en-US" dirty="0"/>
              <a:t> </a:t>
            </a:r>
            <a:r>
              <a:rPr lang="en-US" dirty="0" err="1"/>
              <a:t>görmüşük</a:t>
            </a:r>
            <a:r>
              <a:rPr lang="en-US" dirty="0"/>
              <a:t> </a:t>
            </a:r>
            <a:r>
              <a:rPr lang="en-US" dirty="0" err="1"/>
              <a:t>ki</a:t>
            </a:r>
            <a:r>
              <a:rPr lang="en-US" dirty="0"/>
              <a:t>, </a:t>
            </a:r>
            <a:r>
              <a:rPr lang="en-US" dirty="0" err="1"/>
              <a:t>barışıq</a:t>
            </a:r>
            <a:r>
              <a:rPr lang="en-US" dirty="0"/>
              <a:t> </a:t>
            </a:r>
            <a:r>
              <a:rPr lang="en-US" dirty="0" err="1"/>
              <a:t>sazişlərində</a:t>
            </a:r>
            <a:r>
              <a:rPr lang="en-US" dirty="0"/>
              <a:t> </a:t>
            </a:r>
            <a:r>
              <a:rPr lang="en-US" dirty="0" err="1"/>
              <a:t>giriş</a:t>
            </a:r>
            <a:r>
              <a:rPr lang="en-US" dirty="0"/>
              <a:t> </a:t>
            </a:r>
            <a:r>
              <a:rPr lang="en-US" dirty="0" err="1"/>
              <a:t>hissəsinin</a:t>
            </a:r>
            <a:r>
              <a:rPr lang="en-US" dirty="0"/>
              <a:t> </a:t>
            </a:r>
            <a:r>
              <a:rPr lang="en-US" dirty="0" err="1"/>
              <a:t>əhəmiyyəti</a:t>
            </a:r>
            <a:r>
              <a:rPr lang="en-US" dirty="0"/>
              <a:t> </a:t>
            </a:r>
            <a:r>
              <a:rPr lang="en-US" dirty="0" err="1"/>
              <a:t>böyük</a:t>
            </a:r>
            <a:r>
              <a:rPr lang="en-US" dirty="0"/>
              <a:t>  </a:t>
            </a:r>
            <a:r>
              <a:rPr lang="en-US" dirty="0" err="1"/>
              <a:t>olur</a:t>
            </a:r>
            <a:r>
              <a:rPr lang="en-US" dirty="0"/>
              <a:t>  –  </a:t>
            </a:r>
            <a:r>
              <a:rPr lang="en-US" dirty="0" err="1"/>
              <a:t>burada</a:t>
            </a:r>
            <a:r>
              <a:rPr lang="en-US" dirty="0"/>
              <a:t>  </a:t>
            </a:r>
            <a:r>
              <a:rPr lang="en-US" dirty="0" err="1"/>
              <a:t>mübahisənin</a:t>
            </a:r>
            <a:r>
              <a:rPr lang="en-US" dirty="0"/>
              <a:t>  </a:t>
            </a:r>
            <a:r>
              <a:rPr lang="en-US" dirty="0" err="1"/>
              <a:t>tarixinin</a:t>
            </a:r>
            <a:r>
              <a:rPr lang="en-US" dirty="0"/>
              <a:t>  </a:t>
            </a:r>
            <a:r>
              <a:rPr lang="en-US" dirty="0" err="1"/>
              <a:t>açıqlanması</a:t>
            </a:r>
            <a:r>
              <a:rPr lang="en-US" dirty="0"/>
              <a:t>  </a:t>
            </a:r>
            <a:r>
              <a:rPr lang="en-US" dirty="0" err="1"/>
              <a:t>tərəflər</a:t>
            </a:r>
            <a:r>
              <a:rPr lang="en-US" dirty="0"/>
              <a:t>  </a:t>
            </a:r>
            <a:r>
              <a:rPr lang="en-US" dirty="0" err="1"/>
              <a:t>üçün</a:t>
            </a:r>
            <a:r>
              <a:rPr lang="en-US" dirty="0"/>
              <a:t>  </a:t>
            </a:r>
            <a:r>
              <a:rPr lang="en-US" dirty="0" err="1"/>
              <a:t>mühüm</a:t>
            </a:r>
            <a:r>
              <a:rPr lang="en-US" dirty="0"/>
              <a:t> </a:t>
            </a:r>
            <a:r>
              <a:rPr lang="en-US" dirty="0" err="1"/>
              <a:t>əhəmiyyət</a:t>
            </a:r>
            <a:r>
              <a:rPr lang="en-US" dirty="0"/>
              <a:t> </a:t>
            </a:r>
            <a:r>
              <a:rPr lang="en-US" dirty="0" err="1"/>
              <a:t>kəsb</a:t>
            </a:r>
            <a:r>
              <a:rPr lang="en-US" dirty="0"/>
              <a:t> </a:t>
            </a:r>
            <a:r>
              <a:rPr lang="en-US" dirty="0" err="1"/>
              <a:t>edə</a:t>
            </a:r>
            <a:r>
              <a:rPr lang="en-US" dirty="0"/>
              <a:t> </a:t>
            </a:r>
            <a:r>
              <a:rPr lang="en-US" dirty="0" err="1"/>
              <a:t>bilər</a:t>
            </a:r>
            <a:r>
              <a:rPr lang="en-US" dirty="0"/>
              <a:t>.    </a:t>
            </a:r>
          </a:p>
          <a:p>
            <a:r>
              <a:rPr lang="en-US" dirty="0" err="1"/>
              <a:t>Giriş</a:t>
            </a:r>
            <a:r>
              <a:rPr lang="en-US" dirty="0"/>
              <a:t>  </a:t>
            </a:r>
            <a:r>
              <a:rPr lang="en-US" dirty="0" err="1"/>
              <a:t>hissəsinin</a:t>
            </a:r>
            <a:r>
              <a:rPr lang="en-US" dirty="0"/>
              <a:t>  </a:t>
            </a:r>
            <a:r>
              <a:rPr lang="en-US" dirty="0" err="1"/>
              <a:t>bir</a:t>
            </a:r>
            <a:r>
              <a:rPr lang="en-US" dirty="0"/>
              <a:t>  </a:t>
            </a:r>
            <a:r>
              <a:rPr lang="en-US" dirty="0" err="1"/>
              <a:t>əhəmiyyəti</a:t>
            </a:r>
            <a:r>
              <a:rPr lang="en-US" dirty="0"/>
              <a:t>  </a:t>
            </a:r>
            <a:r>
              <a:rPr lang="en-US" dirty="0" err="1"/>
              <a:t>də</a:t>
            </a:r>
            <a:r>
              <a:rPr lang="en-US" dirty="0"/>
              <a:t>  </a:t>
            </a:r>
            <a:r>
              <a:rPr lang="en-US" dirty="0" err="1"/>
              <a:t>onda</a:t>
            </a:r>
            <a:r>
              <a:rPr lang="en-US" dirty="0"/>
              <a:t>  ola  </a:t>
            </a:r>
            <a:r>
              <a:rPr lang="en-US" dirty="0" err="1"/>
              <a:t>bilər</a:t>
            </a:r>
            <a:r>
              <a:rPr lang="en-US" dirty="0"/>
              <a:t>  ki,  </a:t>
            </a:r>
            <a:r>
              <a:rPr lang="en-US" dirty="0" err="1"/>
              <a:t>müqavilə</a:t>
            </a:r>
            <a:r>
              <a:rPr lang="en-US" dirty="0"/>
              <a:t>  </a:t>
            </a:r>
            <a:r>
              <a:rPr lang="en-US" dirty="0" err="1"/>
              <a:t>tərəfləri</a:t>
            </a:r>
            <a:r>
              <a:rPr lang="en-US" dirty="0"/>
              <a:t>  </a:t>
            </a:r>
            <a:r>
              <a:rPr lang="en-US" dirty="0" err="1"/>
              <a:t>arasında</a:t>
            </a:r>
            <a:r>
              <a:rPr lang="en-US" dirty="0"/>
              <a:t> </a:t>
            </a:r>
            <a:r>
              <a:rPr lang="en-US" dirty="0" err="1"/>
              <a:t>mübahisə</a:t>
            </a:r>
            <a:r>
              <a:rPr lang="en-US" dirty="0"/>
              <a:t>  </a:t>
            </a:r>
            <a:r>
              <a:rPr lang="en-US" dirty="0" err="1"/>
              <a:t>yarandığı</a:t>
            </a:r>
            <a:r>
              <a:rPr lang="en-US" dirty="0"/>
              <a:t>  zaman  </a:t>
            </a:r>
            <a:r>
              <a:rPr lang="en-US" dirty="0" err="1"/>
              <a:t>məhkəmələr</a:t>
            </a:r>
            <a:r>
              <a:rPr lang="en-US" dirty="0"/>
              <a:t>  </a:t>
            </a:r>
            <a:r>
              <a:rPr lang="en-US" dirty="0" err="1"/>
              <a:t>bu</a:t>
            </a:r>
            <a:r>
              <a:rPr lang="en-US" dirty="0"/>
              <a:t>  </a:t>
            </a:r>
            <a:r>
              <a:rPr lang="en-US" dirty="0" err="1"/>
              <a:t>giriş</a:t>
            </a:r>
            <a:r>
              <a:rPr lang="en-US" dirty="0"/>
              <a:t>  </a:t>
            </a:r>
            <a:r>
              <a:rPr lang="en-US" dirty="0" err="1"/>
              <a:t>hissəsindən</a:t>
            </a:r>
            <a:r>
              <a:rPr lang="en-US" dirty="0"/>
              <a:t>  tərəflərin  </a:t>
            </a:r>
            <a:r>
              <a:rPr lang="en-US" dirty="0" err="1"/>
              <a:t>niyyətlərini</a:t>
            </a:r>
            <a:r>
              <a:rPr lang="en-US" dirty="0"/>
              <a:t> </a:t>
            </a:r>
            <a:r>
              <a:rPr lang="en-US" dirty="0" err="1"/>
              <a:t>aydınlaşdıra</a:t>
            </a:r>
            <a:r>
              <a:rPr lang="en-US" dirty="0"/>
              <a:t> </a:t>
            </a:r>
            <a:r>
              <a:rPr lang="en-US" dirty="0" err="1"/>
              <a:t>və</a:t>
            </a:r>
            <a:r>
              <a:rPr lang="en-US" dirty="0"/>
              <a:t> </a:t>
            </a:r>
            <a:r>
              <a:rPr lang="en-US" dirty="0" err="1"/>
              <a:t>mübahisəinin</a:t>
            </a:r>
            <a:r>
              <a:rPr lang="en-US" dirty="0"/>
              <a:t> </a:t>
            </a:r>
            <a:r>
              <a:rPr lang="en-US" dirty="0" err="1"/>
              <a:t>həll</a:t>
            </a:r>
            <a:r>
              <a:rPr lang="en-US" dirty="0"/>
              <a:t> </a:t>
            </a:r>
            <a:r>
              <a:rPr lang="en-US" dirty="0" err="1"/>
              <a:t>edilməsində</a:t>
            </a:r>
            <a:r>
              <a:rPr lang="en-US" dirty="0"/>
              <a:t> </a:t>
            </a:r>
            <a:r>
              <a:rPr lang="en-US" dirty="0" err="1"/>
              <a:t>istifadə</a:t>
            </a:r>
            <a:r>
              <a:rPr lang="en-US" dirty="0"/>
              <a:t> </a:t>
            </a:r>
            <a:r>
              <a:rPr lang="en-US" dirty="0" err="1"/>
              <a:t>edə</a:t>
            </a:r>
            <a:r>
              <a:rPr lang="en-US" dirty="0"/>
              <a:t> </a:t>
            </a:r>
            <a:r>
              <a:rPr lang="en-US" dirty="0" err="1"/>
              <a:t>bilərlər</a:t>
            </a:r>
            <a:r>
              <a:rPr lang="en-US" dirty="0"/>
              <a:t>. </a:t>
            </a:r>
          </a:p>
        </p:txBody>
      </p:sp>
    </p:spTree>
    <p:extLst>
      <p:ext uri="{BB962C8B-B14F-4D97-AF65-F5344CB8AC3E}">
        <p14:creationId xmlns:p14="http://schemas.microsoft.com/office/powerpoint/2010/main" val="284022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Malların </a:t>
            </a:r>
            <a:r>
              <a:rPr lang="az-Latn-AZ" dirty="0"/>
              <a:t>m</a:t>
            </a:r>
            <a:r>
              <a:rPr lang="en-US" dirty="0" err="1"/>
              <a:t>ülkiy</a:t>
            </a:r>
            <a:r>
              <a:rPr lang="az-Latn-AZ" dirty="0" err="1"/>
              <a:t>yə</a:t>
            </a:r>
            <a:r>
              <a:rPr lang="en-US" dirty="0"/>
              <a:t>t </a:t>
            </a:r>
            <a:r>
              <a:rPr lang="az-Latn-AZ" dirty="0"/>
              <a:t>h</a:t>
            </a:r>
            <a:r>
              <a:rPr lang="en-US" dirty="0"/>
              <a:t>a</a:t>
            </a:r>
            <a:r>
              <a:rPr lang="az-Latn-AZ" dirty="0" err="1"/>
              <a:t>qq</a:t>
            </a:r>
            <a:r>
              <a:rPr lang="en-US" dirty="0" err="1"/>
              <a:t>ının</a:t>
            </a:r>
            <a:r>
              <a:rPr lang="en-US" dirty="0"/>
              <a:t> </a:t>
            </a:r>
            <a:r>
              <a:rPr lang="az-Latn-AZ" dirty="0"/>
              <a:t>nə</a:t>
            </a:r>
            <a:r>
              <a:rPr lang="en-US" dirty="0"/>
              <a:t> </a:t>
            </a:r>
            <a:r>
              <a:rPr lang="az-Latn-AZ" dirty="0"/>
              <a:t>z</a:t>
            </a:r>
            <a:r>
              <a:rPr lang="en-US" dirty="0" err="1"/>
              <a:t>aman</a:t>
            </a:r>
            <a:r>
              <a:rPr lang="en-US" dirty="0"/>
              <a:t> </a:t>
            </a:r>
            <a:r>
              <a:rPr lang="az-Latn-AZ" dirty="0"/>
              <a:t>a</a:t>
            </a:r>
            <a:r>
              <a:rPr lang="en-US" dirty="0" err="1"/>
              <a:t>lıcıya</a:t>
            </a:r>
            <a:r>
              <a:rPr lang="en-US" dirty="0"/>
              <a:t> </a:t>
            </a:r>
            <a:r>
              <a:rPr lang="az-Latn-AZ" dirty="0"/>
              <a:t>keçəcəyi</a:t>
            </a:r>
            <a:endParaRPr lang="en-US" dirty="0"/>
          </a:p>
        </p:txBody>
      </p:sp>
      <p:sp>
        <p:nvSpPr>
          <p:cNvPr id="3" name="Content Placeholder 2"/>
          <p:cNvSpPr>
            <a:spLocks noGrp="1"/>
          </p:cNvSpPr>
          <p:nvPr>
            <p:ph idx="1"/>
          </p:nvPr>
        </p:nvSpPr>
        <p:spPr/>
        <p:txBody>
          <a:bodyPr/>
          <a:lstStyle/>
          <a:p>
            <a:r>
              <a:rPr lang="en-US" dirty="0" err="1"/>
              <a:t>Mallar</a:t>
            </a:r>
            <a:r>
              <a:rPr lang="en-US" dirty="0"/>
              <a:t> </a:t>
            </a:r>
            <a:r>
              <a:rPr lang="en-US" dirty="0" err="1"/>
              <a:t>daşınma</a:t>
            </a:r>
            <a:r>
              <a:rPr lang="en-US" dirty="0"/>
              <a:t> </a:t>
            </a:r>
            <a:r>
              <a:rPr lang="en-US" dirty="0" err="1"/>
              <a:t>prosesində</a:t>
            </a:r>
            <a:r>
              <a:rPr lang="en-US" dirty="0"/>
              <a:t> </a:t>
            </a:r>
            <a:r>
              <a:rPr lang="en-US" dirty="0" err="1"/>
              <a:t>olarkən</a:t>
            </a:r>
            <a:r>
              <a:rPr lang="en-US" dirty="0"/>
              <a:t> </a:t>
            </a:r>
            <a:r>
              <a:rPr lang="en-US" dirty="0" err="1"/>
              <a:t>zədələnmə</a:t>
            </a:r>
            <a:r>
              <a:rPr lang="en-US" dirty="0"/>
              <a:t> </a:t>
            </a:r>
            <a:r>
              <a:rPr lang="en-US" dirty="0" err="1"/>
              <a:t>və</a:t>
            </a:r>
            <a:r>
              <a:rPr lang="en-US" dirty="0"/>
              <a:t> </a:t>
            </a:r>
            <a:r>
              <a:rPr lang="en-US" dirty="0" err="1"/>
              <a:t>ya</a:t>
            </a:r>
            <a:r>
              <a:rPr lang="en-US" dirty="0"/>
              <a:t> </a:t>
            </a:r>
            <a:r>
              <a:rPr lang="en-US" dirty="0" err="1"/>
              <a:t>itki</a:t>
            </a:r>
            <a:r>
              <a:rPr lang="en-US" dirty="0"/>
              <a:t> </a:t>
            </a:r>
            <a:r>
              <a:rPr lang="en-US" dirty="0" err="1"/>
              <a:t>kimi</a:t>
            </a:r>
            <a:r>
              <a:rPr lang="en-US" dirty="0"/>
              <a:t> </a:t>
            </a:r>
            <a:r>
              <a:rPr lang="en-US" dirty="0" err="1"/>
              <a:t>risklərlə</a:t>
            </a:r>
            <a:r>
              <a:rPr lang="en-US" dirty="0"/>
              <a:t> </a:t>
            </a:r>
            <a:r>
              <a:rPr lang="en-US" dirty="0" err="1"/>
              <a:t>üzləşirlər</a:t>
            </a:r>
            <a:r>
              <a:rPr lang="en-US" dirty="0"/>
              <a:t>. </a:t>
            </a:r>
            <a:r>
              <a:rPr lang="en-US" dirty="0" err="1"/>
              <a:t>Bununla</a:t>
            </a:r>
            <a:r>
              <a:rPr lang="en-US" dirty="0"/>
              <a:t> </a:t>
            </a:r>
            <a:r>
              <a:rPr lang="en-US" dirty="0" err="1"/>
              <a:t>bağlı</a:t>
            </a:r>
            <a:r>
              <a:rPr lang="en-US" dirty="0"/>
              <a:t> </a:t>
            </a:r>
            <a:r>
              <a:rPr lang="en-US" dirty="0" err="1"/>
              <a:t>ümumi</a:t>
            </a:r>
            <a:r>
              <a:rPr lang="en-US" dirty="0"/>
              <a:t> </a:t>
            </a:r>
            <a:r>
              <a:rPr lang="en-US" dirty="0" err="1"/>
              <a:t>qayda</a:t>
            </a:r>
            <a:r>
              <a:rPr lang="en-US" dirty="0"/>
              <a:t> </a:t>
            </a:r>
            <a:r>
              <a:rPr lang="en-US" dirty="0" err="1"/>
              <a:t>odur</a:t>
            </a:r>
            <a:r>
              <a:rPr lang="en-US" dirty="0"/>
              <a:t> ki, </a:t>
            </a:r>
            <a:r>
              <a:rPr lang="en-US" dirty="0" err="1"/>
              <a:t>satıcı</a:t>
            </a:r>
            <a:r>
              <a:rPr lang="en-US" dirty="0"/>
              <a:t> </a:t>
            </a:r>
            <a:r>
              <a:rPr lang="en-US" dirty="0" err="1"/>
              <a:t>malı</a:t>
            </a:r>
            <a:r>
              <a:rPr lang="en-US" dirty="0"/>
              <a:t> </a:t>
            </a:r>
            <a:r>
              <a:rPr lang="en-US" dirty="0" err="1"/>
              <a:t>alıcıya</a:t>
            </a:r>
            <a:r>
              <a:rPr lang="en-US" dirty="0"/>
              <a:t> </a:t>
            </a:r>
            <a:r>
              <a:rPr lang="en-US" dirty="0" err="1"/>
              <a:t>təhvil</a:t>
            </a:r>
            <a:r>
              <a:rPr lang="en-US" dirty="0"/>
              <a:t> </a:t>
            </a:r>
            <a:r>
              <a:rPr lang="en-US" dirty="0" err="1"/>
              <a:t>verdikdə</a:t>
            </a:r>
            <a:r>
              <a:rPr lang="en-US" dirty="0"/>
              <a:t> </a:t>
            </a:r>
            <a:r>
              <a:rPr lang="en-US" dirty="0" err="1"/>
              <a:t>mülkiyyət</a:t>
            </a:r>
            <a:r>
              <a:rPr lang="en-US" dirty="0"/>
              <a:t> </a:t>
            </a:r>
            <a:r>
              <a:rPr lang="en-US" dirty="0" err="1"/>
              <a:t>hüququ</a:t>
            </a:r>
            <a:r>
              <a:rPr lang="en-US" dirty="0"/>
              <a:t> </a:t>
            </a:r>
            <a:r>
              <a:rPr lang="en-US" dirty="0" err="1"/>
              <a:t>alıcıya</a:t>
            </a:r>
            <a:r>
              <a:rPr lang="en-US" dirty="0"/>
              <a:t> </a:t>
            </a:r>
            <a:r>
              <a:rPr lang="en-US" dirty="0" err="1"/>
              <a:t>keçir</a:t>
            </a:r>
            <a:r>
              <a:rPr lang="en-US" dirty="0"/>
              <a:t>. </a:t>
            </a:r>
            <a:r>
              <a:rPr lang="en-US" dirty="0" err="1"/>
              <a:t>Alıcının</a:t>
            </a:r>
            <a:r>
              <a:rPr lang="en-US" dirty="0"/>
              <a:t> </a:t>
            </a:r>
            <a:r>
              <a:rPr lang="en-US" dirty="0" err="1"/>
              <a:t>malı</a:t>
            </a:r>
            <a:r>
              <a:rPr lang="en-US" dirty="0"/>
              <a:t> </a:t>
            </a:r>
            <a:r>
              <a:rPr lang="en-US" dirty="0" err="1"/>
              <a:t>aldığı</a:t>
            </a:r>
            <a:r>
              <a:rPr lang="en-US" dirty="0"/>
              <a:t> </a:t>
            </a:r>
            <a:r>
              <a:rPr lang="en-US" dirty="0" err="1"/>
              <a:t>yerdə</a:t>
            </a:r>
            <a:r>
              <a:rPr lang="en-US" dirty="0"/>
              <a:t>, </a:t>
            </a:r>
            <a:r>
              <a:rPr lang="en-US" dirty="0" err="1"/>
              <a:t>məsələn</a:t>
            </a:r>
            <a:r>
              <a:rPr lang="en-US" dirty="0"/>
              <a:t>, </a:t>
            </a:r>
            <a:r>
              <a:rPr lang="en-US" dirty="0" err="1"/>
              <a:t>satıcının</a:t>
            </a:r>
            <a:r>
              <a:rPr lang="en-US" dirty="0"/>
              <a:t> </a:t>
            </a:r>
            <a:r>
              <a:rPr lang="en-US" dirty="0" err="1"/>
              <a:t>iş</a:t>
            </a:r>
            <a:r>
              <a:rPr lang="en-US" dirty="0"/>
              <a:t> </a:t>
            </a:r>
            <a:r>
              <a:rPr lang="en-US" dirty="0" err="1"/>
              <a:t>yerində</a:t>
            </a:r>
            <a:r>
              <a:rPr lang="en-US" dirty="0"/>
              <a:t>, mal </a:t>
            </a:r>
            <a:r>
              <a:rPr lang="en-US" dirty="0" err="1"/>
              <a:t>satıcının</a:t>
            </a:r>
            <a:r>
              <a:rPr lang="en-US" dirty="0"/>
              <a:t> </a:t>
            </a:r>
            <a:r>
              <a:rPr lang="en-US" dirty="0" err="1"/>
              <a:t>iş</a:t>
            </a:r>
            <a:r>
              <a:rPr lang="en-US" dirty="0"/>
              <a:t> </a:t>
            </a:r>
            <a:r>
              <a:rPr lang="en-US" dirty="0" err="1"/>
              <a:t>yerində</a:t>
            </a:r>
            <a:r>
              <a:rPr lang="en-US" dirty="0"/>
              <a:t> </a:t>
            </a:r>
            <a:r>
              <a:rPr lang="en-US" dirty="0" err="1"/>
              <a:t>yerləşsə</a:t>
            </a:r>
            <a:r>
              <a:rPr lang="en-US" dirty="0"/>
              <a:t> </a:t>
            </a:r>
            <a:r>
              <a:rPr lang="en-US" dirty="0" err="1"/>
              <a:t>də</a:t>
            </a:r>
            <a:r>
              <a:rPr lang="en-US" dirty="0"/>
              <a:t>, </a:t>
            </a:r>
            <a:r>
              <a:rPr lang="en-US" dirty="0" err="1"/>
              <a:t>mülkiyyət</a:t>
            </a:r>
            <a:r>
              <a:rPr lang="en-US" dirty="0"/>
              <a:t> </a:t>
            </a:r>
            <a:r>
              <a:rPr lang="en-US" dirty="0" err="1"/>
              <a:t>hüququ</a:t>
            </a:r>
            <a:r>
              <a:rPr lang="en-US" dirty="0"/>
              <a:t> </a:t>
            </a:r>
            <a:r>
              <a:rPr lang="en-US" dirty="0" err="1"/>
              <a:t>alıcıya</a:t>
            </a:r>
            <a:r>
              <a:rPr lang="en-US" dirty="0"/>
              <a:t> </a:t>
            </a:r>
            <a:r>
              <a:rPr lang="en-US" dirty="0" err="1"/>
              <a:t>keçir</a:t>
            </a:r>
            <a:r>
              <a:rPr lang="en-US" dirty="0"/>
              <a:t> </a:t>
            </a:r>
            <a:r>
              <a:rPr lang="en-US" dirty="0" err="1"/>
              <a:t>və</a:t>
            </a:r>
            <a:r>
              <a:rPr lang="en-US" dirty="0"/>
              <a:t> </a:t>
            </a:r>
            <a:r>
              <a:rPr lang="en-US" dirty="0" err="1"/>
              <a:t>həmin</a:t>
            </a:r>
            <a:r>
              <a:rPr lang="en-US" dirty="0"/>
              <a:t> </a:t>
            </a:r>
            <a:r>
              <a:rPr lang="en-US" dirty="0" err="1"/>
              <a:t>andan</a:t>
            </a:r>
            <a:r>
              <a:rPr lang="en-US" dirty="0"/>
              <a:t> </a:t>
            </a:r>
            <a:r>
              <a:rPr lang="en-US" dirty="0" err="1"/>
              <a:t>etibarən</a:t>
            </a:r>
            <a:r>
              <a:rPr lang="en-US" dirty="0"/>
              <a:t> </a:t>
            </a:r>
            <a:r>
              <a:rPr lang="en-US" dirty="0" err="1"/>
              <a:t>bütün</a:t>
            </a:r>
            <a:r>
              <a:rPr lang="en-US" dirty="0"/>
              <a:t> </a:t>
            </a:r>
            <a:r>
              <a:rPr lang="en-US" dirty="0" err="1"/>
              <a:t>risklər</a:t>
            </a:r>
            <a:r>
              <a:rPr lang="en-US" dirty="0"/>
              <a:t> </a:t>
            </a:r>
            <a:r>
              <a:rPr lang="en-US" dirty="0" err="1"/>
              <a:t>alıcıya</a:t>
            </a:r>
            <a:r>
              <a:rPr lang="en-US" dirty="0"/>
              <a:t> </a:t>
            </a:r>
            <a:r>
              <a:rPr lang="en-US" dirty="0" err="1"/>
              <a:t>məxsusdur</a:t>
            </a:r>
            <a:r>
              <a:rPr lang="en-US" dirty="0"/>
              <a:t>. </a:t>
            </a:r>
            <a:r>
              <a:rPr lang="en-US" dirty="0" err="1"/>
              <a:t>Əksinə</a:t>
            </a:r>
            <a:r>
              <a:rPr lang="en-US" dirty="0"/>
              <a:t>, mal </a:t>
            </a:r>
            <a:r>
              <a:rPr lang="en-US" dirty="0" err="1"/>
              <a:t>alıcının</a:t>
            </a:r>
            <a:r>
              <a:rPr lang="en-US" dirty="0"/>
              <a:t> </a:t>
            </a:r>
            <a:r>
              <a:rPr lang="en-US" dirty="0" err="1"/>
              <a:t>iş</a:t>
            </a:r>
            <a:r>
              <a:rPr lang="en-US" dirty="0"/>
              <a:t> </a:t>
            </a:r>
            <a:r>
              <a:rPr lang="en-US" dirty="0" err="1"/>
              <a:t>yerinin</a:t>
            </a:r>
            <a:r>
              <a:rPr lang="en-US" dirty="0"/>
              <a:t> </a:t>
            </a:r>
            <a:r>
              <a:rPr lang="en-US" dirty="0" err="1"/>
              <a:t>qapısına</a:t>
            </a:r>
            <a:r>
              <a:rPr lang="en-US" dirty="0"/>
              <a:t> </a:t>
            </a:r>
            <a:r>
              <a:rPr lang="en-US" dirty="0" err="1"/>
              <a:t>çatdırıla</a:t>
            </a:r>
            <a:r>
              <a:rPr lang="en-US" dirty="0"/>
              <a:t> </a:t>
            </a:r>
            <a:r>
              <a:rPr lang="en-US" dirty="0" err="1"/>
              <a:t>bilər</a:t>
            </a:r>
            <a:r>
              <a:rPr lang="en-US" dirty="0"/>
              <a:t> </a:t>
            </a:r>
            <a:r>
              <a:rPr lang="en-US" dirty="0" err="1"/>
              <a:t>və</a:t>
            </a:r>
            <a:r>
              <a:rPr lang="en-US" dirty="0"/>
              <a:t> </a:t>
            </a:r>
            <a:r>
              <a:rPr lang="en-US" dirty="0" err="1"/>
              <a:t>mülkiyyət</a:t>
            </a:r>
            <a:r>
              <a:rPr lang="en-US" dirty="0"/>
              <a:t> </a:t>
            </a:r>
            <a:r>
              <a:rPr lang="en-US" dirty="0" err="1"/>
              <a:t>həmin</a:t>
            </a:r>
            <a:r>
              <a:rPr lang="en-US" dirty="0"/>
              <a:t> </a:t>
            </a:r>
            <a:r>
              <a:rPr lang="en-US" dirty="0" err="1"/>
              <a:t>andan</a:t>
            </a:r>
            <a:r>
              <a:rPr lang="en-US" dirty="0"/>
              <a:t> </a:t>
            </a:r>
            <a:r>
              <a:rPr lang="en-US" dirty="0" err="1"/>
              <a:t>alıcıya</a:t>
            </a:r>
            <a:r>
              <a:rPr lang="en-US" dirty="0"/>
              <a:t> </a:t>
            </a:r>
            <a:r>
              <a:rPr lang="en-US" dirty="0" err="1"/>
              <a:t>keçir</a:t>
            </a:r>
            <a:r>
              <a:rPr lang="en-US" dirty="0"/>
              <a:t> </a:t>
            </a:r>
            <a:r>
              <a:rPr lang="en-US" dirty="0" err="1"/>
              <a:t>və</a:t>
            </a:r>
            <a:r>
              <a:rPr lang="en-US" dirty="0"/>
              <a:t> o </a:t>
            </a:r>
            <a:r>
              <a:rPr lang="en-US" dirty="0" err="1"/>
              <a:t>nöqtəyə</a:t>
            </a:r>
            <a:r>
              <a:rPr lang="en-US" dirty="0"/>
              <a:t> </a:t>
            </a:r>
            <a:r>
              <a:rPr lang="en-US" dirty="0" err="1"/>
              <a:t>qədər</a:t>
            </a:r>
            <a:r>
              <a:rPr lang="en-US" dirty="0"/>
              <a:t> </a:t>
            </a:r>
            <a:r>
              <a:rPr lang="en-US" dirty="0" err="1"/>
              <a:t>bütün</a:t>
            </a:r>
            <a:r>
              <a:rPr lang="en-US" dirty="0"/>
              <a:t> </a:t>
            </a:r>
            <a:r>
              <a:rPr lang="en-US" dirty="0" err="1"/>
              <a:t>risklərə</a:t>
            </a:r>
            <a:r>
              <a:rPr lang="en-US" dirty="0"/>
              <a:t> </a:t>
            </a:r>
            <a:r>
              <a:rPr lang="en-US" dirty="0" err="1"/>
              <a:t>görə</a:t>
            </a:r>
            <a:r>
              <a:rPr lang="en-US" dirty="0"/>
              <a:t> </a:t>
            </a:r>
            <a:r>
              <a:rPr lang="en-US" dirty="0" err="1"/>
              <a:t>satıcı</a:t>
            </a:r>
            <a:r>
              <a:rPr lang="en-US" dirty="0"/>
              <a:t> </a:t>
            </a:r>
            <a:r>
              <a:rPr lang="en-US" dirty="0" err="1"/>
              <a:t>məsuliyyət</a:t>
            </a:r>
            <a:r>
              <a:rPr lang="en-US" dirty="0"/>
              <a:t> </a:t>
            </a:r>
            <a:r>
              <a:rPr lang="en-US" dirty="0" err="1"/>
              <a:t>daşıyır</a:t>
            </a:r>
            <a:r>
              <a:rPr lang="en-US" dirty="0"/>
              <a:t>. Amma </a:t>
            </a:r>
            <a:r>
              <a:rPr lang="en-US" dirty="0" err="1"/>
              <a:t>unutmaq</a:t>
            </a:r>
            <a:r>
              <a:rPr lang="en-US" dirty="0"/>
              <a:t> </a:t>
            </a:r>
            <a:r>
              <a:rPr lang="en-US" dirty="0" err="1"/>
              <a:t>olmaz</a:t>
            </a:r>
            <a:r>
              <a:rPr lang="en-US" dirty="0"/>
              <a:t> ki; </a:t>
            </a:r>
            <a:r>
              <a:rPr lang="en-US" dirty="0" err="1"/>
              <a:t>Hətta</a:t>
            </a:r>
            <a:r>
              <a:rPr lang="en-US" dirty="0"/>
              <a:t> </a:t>
            </a:r>
            <a:r>
              <a:rPr lang="en-US" dirty="0" err="1"/>
              <a:t>sonradan</a:t>
            </a:r>
            <a:r>
              <a:rPr lang="en-US" dirty="0"/>
              <a:t> </a:t>
            </a:r>
            <a:r>
              <a:rPr lang="en-US" dirty="0" err="1"/>
              <a:t>baş</a:t>
            </a:r>
            <a:r>
              <a:rPr lang="en-US" dirty="0"/>
              <a:t> </a:t>
            </a:r>
            <a:r>
              <a:rPr lang="en-US" dirty="0" err="1"/>
              <a:t>versə</a:t>
            </a:r>
            <a:r>
              <a:rPr lang="en-US" dirty="0"/>
              <a:t> </a:t>
            </a:r>
            <a:r>
              <a:rPr lang="en-US" dirty="0" err="1"/>
              <a:t>belə</a:t>
            </a:r>
            <a:r>
              <a:rPr lang="en-US" dirty="0"/>
              <a:t>, </a:t>
            </a:r>
            <a:r>
              <a:rPr lang="en-US" dirty="0" err="1"/>
              <a:t>riskin</a:t>
            </a:r>
            <a:r>
              <a:rPr lang="en-US" dirty="0"/>
              <a:t> </a:t>
            </a:r>
            <a:r>
              <a:rPr lang="en-US" dirty="0" err="1"/>
              <a:t>alıcıya</a:t>
            </a:r>
            <a:r>
              <a:rPr lang="en-US" dirty="0"/>
              <a:t> </a:t>
            </a:r>
            <a:r>
              <a:rPr lang="en-US" dirty="0" err="1"/>
              <a:t>keçdiyi</a:t>
            </a:r>
            <a:r>
              <a:rPr lang="en-US" dirty="0"/>
              <a:t> </a:t>
            </a:r>
            <a:r>
              <a:rPr lang="en-US" dirty="0" err="1"/>
              <a:t>anda</a:t>
            </a:r>
            <a:r>
              <a:rPr lang="en-US" dirty="0"/>
              <a:t> </a:t>
            </a:r>
            <a:r>
              <a:rPr lang="en-US" dirty="0" err="1"/>
              <a:t>mövcud</a:t>
            </a:r>
            <a:r>
              <a:rPr lang="en-US" dirty="0"/>
              <a:t> </a:t>
            </a:r>
            <a:r>
              <a:rPr lang="en-US" dirty="0" err="1"/>
              <a:t>olan</a:t>
            </a:r>
            <a:r>
              <a:rPr lang="en-US" dirty="0"/>
              <a:t> </a:t>
            </a:r>
            <a:r>
              <a:rPr lang="en-US" dirty="0" err="1"/>
              <a:t>hər</a:t>
            </a:r>
            <a:r>
              <a:rPr lang="en-US" dirty="0"/>
              <a:t> </a:t>
            </a:r>
            <a:r>
              <a:rPr lang="en-US" dirty="0" err="1"/>
              <a:t>hansı</a:t>
            </a:r>
            <a:r>
              <a:rPr lang="en-US" dirty="0"/>
              <a:t> </a:t>
            </a:r>
            <a:r>
              <a:rPr lang="en-US" dirty="0" err="1"/>
              <a:t>uyğunsuzluğa</a:t>
            </a:r>
            <a:r>
              <a:rPr lang="en-US" dirty="0"/>
              <a:t> </a:t>
            </a:r>
            <a:r>
              <a:rPr lang="en-US" dirty="0" err="1"/>
              <a:t>görə</a:t>
            </a:r>
            <a:r>
              <a:rPr lang="en-US" dirty="0"/>
              <a:t> </a:t>
            </a:r>
            <a:r>
              <a:rPr lang="en-US" dirty="0" err="1"/>
              <a:t>məsuliyyət</a:t>
            </a:r>
            <a:r>
              <a:rPr lang="en-US" dirty="0"/>
              <a:t> </a:t>
            </a:r>
            <a:r>
              <a:rPr lang="en-US" dirty="0" err="1"/>
              <a:t>daşıyır</a:t>
            </a:r>
            <a:r>
              <a:rPr lang="en-US" dirty="0"/>
              <a:t> (</a:t>
            </a:r>
            <a:r>
              <a:rPr lang="en-US" dirty="0" err="1"/>
              <a:t>Vyana</a:t>
            </a:r>
            <a:r>
              <a:rPr lang="en-US" dirty="0"/>
              <a:t> </a:t>
            </a:r>
            <a:r>
              <a:rPr lang="en-US" dirty="0" err="1"/>
              <a:t>Konvensiyasının</a:t>
            </a:r>
            <a:r>
              <a:rPr lang="en-US" dirty="0"/>
              <a:t> 36-cı </a:t>
            </a:r>
            <a:r>
              <a:rPr lang="en-US" dirty="0" err="1"/>
              <a:t>maddəsi</a:t>
            </a:r>
            <a:r>
              <a:rPr lang="en-US" dirty="0"/>
              <a:t>).</a:t>
            </a:r>
          </a:p>
        </p:txBody>
      </p:sp>
    </p:spTree>
    <p:extLst>
      <p:ext uri="{BB962C8B-B14F-4D97-AF65-F5344CB8AC3E}">
        <p14:creationId xmlns:p14="http://schemas.microsoft.com/office/powerpoint/2010/main" val="25837275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3996" y="642594"/>
            <a:ext cx="9891204" cy="964264"/>
          </a:xfrm>
        </p:spPr>
        <p:txBody>
          <a:bodyPr>
            <a:normAutofit fontScale="90000"/>
          </a:bodyPr>
          <a:lstStyle/>
          <a:p>
            <a:r>
              <a:rPr lang="az-Latn-AZ" dirty="0"/>
              <a:t>Malların yoxlanılması və ekspertizası </a:t>
            </a:r>
            <a:endParaRPr lang="en-US" dirty="0"/>
          </a:p>
        </p:txBody>
      </p:sp>
      <p:sp>
        <p:nvSpPr>
          <p:cNvPr id="3" name="Content Placeholder 2"/>
          <p:cNvSpPr>
            <a:spLocks noGrp="1"/>
          </p:cNvSpPr>
          <p:nvPr>
            <p:ph idx="1"/>
          </p:nvPr>
        </p:nvSpPr>
        <p:spPr>
          <a:xfrm>
            <a:off x="559293" y="1961965"/>
            <a:ext cx="10688716" cy="4465468"/>
          </a:xfrm>
        </p:spPr>
        <p:txBody>
          <a:bodyPr>
            <a:normAutofit fontScale="85000" lnSpcReduction="20000"/>
          </a:bodyPr>
          <a:lstStyle/>
          <a:p>
            <a:r>
              <a:rPr lang="en-US" dirty="0"/>
              <a:t>Alıcı </a:t>
            </a:r>
            <a:r>
              <a:rPr lang="en-US" dirty="0" err="1"/>
              <a:t>malın</a:t>
            </a:r>
            <a:r>
              <a:rPr lang="en-US" dirty="0"/>
              <a:t> </a:t>
            </a:r>
            <a:r>
              <a:rPr lang="en-US" dirty="0" err="1"/>
              <a:t>müqavilə</a:t>
            </a:r>
            <a:r>
              <a:rPr lang="en-US" dirty="0"/>
              <a:t> </a:t>
            </a:r>
            <a:r>
              <a:rPr lang="en-US" dirty="0" err="1"/>
              <a:t>şərtlərinə</a:t>
            </a:r>
            <a:r>
              <a:rPr lang="en-US" dirty="0"/>
              <a:t> </a:t>
            </a:r>
            <a:r>
              <a:rPr lang="en-US" dirty="0" err="1"/>
              <a:t>uyğun</a:t>
            </a:r>
            <a:r>
              <a:rPr lang="en-US" dirty="0"/>
              <a:t> </a:t>
            </a:r>
            <a:r>
              <a:rPr lang="en-US" dirty="0" err="1"/>
              <a:t>olub-olmadığını</a:t>
            </a:r>
            <a:r>
              <a:rPr lang="en-US" dirty="0"/>
              <a:t> </a:t>
            </a:r>
            <a:r>
              <a:rPr lang="en-US" dirty="0" err="1"/>
              <a:t>müəyyən</a:t>
            </a:r>
            <a:r>
              <a:rPr lang="en-US" dirty="0"/>
              <a:t> </a:t>
            </a:r>
            <a:r>
              <a:rPr lang="en-US" dirty="0" err="1"/>
              <a:t>etmək</a:t>
            </a:r>
            <a:r>
              <a:rPr lang="en-US" dirty="0"/>
              <a:t> </a:t>
            </a:r>
            <a:r>
              <a:rPr lang="en-US" dirty="0" err="1"/>
              <a:t>üçün</a:t>
            </a:r>
            <a:r>
              <a:rPr lang="en-US" dirty="0"/>
              <a:t> </a:t>
            </a:r>
            <a:r>
              <a:rPr lang="en-US" dirty="0" err="1"/>
              <a:t>malı</a:t>
            </a:r>
            <a:r>
              <a:rPr lang="en-US" dirty="0"/>
              <a:t> </a:t>
            </a:r>
            <a:r>
              <a:rPr lang="en-US" dirty="0" err="1"/>
              <a:t>almazdan</a:t>
            </a:r>
            <a:r>
              <a:rPr lang="en-US" dirty="0"/>
              <a:t> </a:t>
            </a:r>
            <a:r>
              <a:rPr lang="en-US" dirty="0" err="1"/>
              <a:t>əvvəl</a:t>
            </a:r>
            <a:r>
              <a:rPr lang="en-US" dirty="0"/>
              <a:t> </a:t>
            </a:r>
            <a:r>
              <a:rPr lang="en-US" dirty="0" err="1"/>
              <a:t>vəziyyətə</a:t>
            </a:r>
            <a:r>
              <a:rPr lang="en-US" dirty="0"/>
              <a:t> </a:t>
            </a:r>
            <a:r>
              <a:rPr lang="en-US" dirty="0" err="1"/>
              <a:t>və</a:t>
            </a:r>
            <a:r>
              <a:rPr lang="en-US" dirty="0"/>
              <a:t> </a:t>
            </a:r>
            <a:r>
              <a:rPr lang="en-US" dirty="0" err="1"/>
              <a:t>şərtlərə</a:t>
            </a:r>
            <a:r>
              <a:rPr lang="en-US" dirty="0"/>
              <a:t> </a:t>
            </a:r>
            <a:r>
              <a:rPr lang="en-US" dirty="0" err="1"/>
              <a:t>uyğun</a:t>
            </a:r>
            <a:r>
              <a:rPr lang="en-US" dirty="0"/>
              <a:t> </a:t>
            </a:r>
            <a:r>
              <a:rPr lang="en-US" dirty="0" err="1"/>
              <a:t>olaraq</a:t>
            </a:r>
            <a:r>
              <a:rPr lang="en-US" dirty="0"/>
              <a:t> </a:t>
            </a:r>
            <a:r>
              <a:rPr lang="en-US" dirty="0" err="1"/>
              <a:t>mümkün</a:t>
            </a:r>
            <a:r>
              <a:rPr lang="en-US" dirty="0"/>
              <a:t> </a:t>
            </a:r>
            <a:r>
              <a:rPr lang="en-US" dirty="0" err="1"/>
              <a:t>qədər</a:t>
            </a:r>
            <a:r>
              <a:rPr lang="en-US" dirty="0"/>
              <a:t> </a:t>
            </a:r>
            <a:r>
              <a:rPr lang="en-US" dirty="0" err="1"/>
              <a:t>tez</a:t>
            </a:r>
            <a:r>
              <a:rPr lang="en-US" dirty="0"/>
              <a:t> </a:t>
            </a:r>
            <a:r>
              <a:rPr lang="en-US" dirty="0" err="1"/>
              <a:t>bir</a:t>
            </a:r>
            <a:r>
              <a:rPr lang="en-US" dirty="0"/>
              <a:t> </a:t>
            </a:r>
            <a:r>
              <a:rPr lang="en-US" dirty="0" err="1"/>
              <a:t>zamanda</a:t>
            </a:r>
            <a:r>
              <a:rPr lang="en-US" dirty="0"/>
              <a:t> </a:t>
            </a:r>
            <a:r>
              <a:rPr lang="en-US" dirty="0" err="1"/>
              <a:t>yoxlama</a:t>
            </a:r>
            <a:r>
              <a:rPr lang="en-US" dirty="0"/>
              <a:t> </a:t>
            </a:r>
            <a:r>
              <a:rPr lang="en-US" dirty="0" err="1"/>
              <a:t>aparılmasında</a:t>
            </a:r>
            <a:r>
              <a:rPr lang="en-US" dirty="0"/>
              <a:t> </a:t>
            </a:r>
            <a:r>
              <a:rPr lang="en-US" dirty="0" err="1"/>
              <a:t>israr</a:t>
            </a:r>
            <a:r>
              <a:rPr lang="en-US" dirty="0"/>
              <a:t> </a:t>
            </a:r>
            <a:r>
              <a:rPr lang="en-US" dirty="0" err="1"/>
              <a:t>etməlidir</a:t>
            </a:r>
            <a:r>
              <a:rPr lang="en-US" dirty="0"/>
              <a:t>. Müqavilədə </a:t>
            </a:r>
            <a:r>
              <a:rPr lang="en-US" dirty="0" err="1"/>
              <a:t>bu</a:t>
            </a:r>
            <a:r>
              <a:rPr lang="en-US" dirty="0"/>
              <a:t> </a:t>
            </a:r>
            <a:r>
              <a:rPr lang="en-US" dirty="0" err="1"/>
              <a:t>yoxlamanı</a:t>
            </a:r>
            <a:r>
              <a:rPr lang="en-US" dirty="0"/>
              <a:t> </a:t>
            </a:r>
            <a:r>
              <a:rPr lang="en-US" dirty="0" err="1"/>
              <a:t>kimin</a:t>
            </a:r>
            <a:r>
              <a:rPr lang="en-US" dirty="0"/>
              <a:t> </a:t>
            </a:r>
            <a:r>
              <a:rPr lang="en-US" dirty="0" err="1"/>
              <a:t>həyata</a:t>
            </a:r>
            <a:r>
              <a:rPr lang="en-US" dirty="0"/>
              <a:t> </a:t>
            </a:r>
            <a:r>
              <a:rPr lang="en-US" dirty="0" err="1"/>
              <a:t>keçirəcəyi</a:t>
            </a:r>
            <a:r>
              <a:rPr lang="en-US" dirty="0"/>
              <a:t> (</a:t>
            </a:r>
            <a:r>
              <a:rPr lang="en-US" dirty="0" err="1"/>
              <a:t>alıcı</a:t>
            </a:r>
            <a:r>
              <a:rPr lang="en-US" dirty="0"/>
              <a:t>, agent, </a:t>
            </a:r>
            <a:r>
              <a:rPr lang="en-US" dirty="0" err="1"/>
              <a:t>neytral</a:t>
            </a:r>
            <a:r>
              <a:rPr lang="en-US" dirty="0"/>
              <a:t> </a:t>
            </a:r>
            <a:r>
              <a:rPr lang="en-US" dirty="0" err="1"/>
              <a:t>üçüncü</a:t>
            </a:r>
            <a:r>
              <a:rPr lang="en-US" dirty="0"/>
              <a:t> </a:t>
            </a:r>
            <a:r>
              <a:rPr lang="en-US" dirty="0" err="1"/>
              <a:t>şəxs</a:t>
            </a:r>
            <a:r>
              <a:rPr lang="en-US" dirty="0"/>
              <a:t> </a:t>
            </a:r>
            <a:r>
              <a:rPr lang="en-US" dirty="0" err="1"/>
              <a:t>və</a:t>
            </a:r>
            <a:r>
              <a:rPr lang="en-US" dirty="0"/>
              <a:t> </a:t>
            </a:r>
            <a:r>
              <a:rPr lang="en-US" dirty="0" err="1"/>
              <a:t>ya</a:t>
            </a:r>
            <a:r>
              <a:rPr lang="en-US" dirty="0"/>
              <a:t> </a:t>
            </a:r>
            <a:r>
              <a:rPr lang="en-US" dirty="0" err="1"/>
              <a:t>lisenziyalı</a:t>
            </a:r>
            <a:r>
              <a:rPr lang="en-US" dirty="0"/>
              <a:t> </a:t>
            </a:r>
            <a:r>
              <a:rPr lang="en-US" dirty="0" err="1"/>
              <a:t>yoxlama</a:t>
            </a:r>
            <a:r>
              <a:rPr lang="en-US" dirty="0"/>
              <a:t> </a:t>
            </a:r>
            <a:r>
              <a:rPr lang="en-US" dirty="0" err="1"/>
              <a:t>şirkəti</a:t>
            </a:r>
            <a:r>
              <a:rPr lang="en-US" dirty="0"/>
              <a:t>), </a:t>
            </a:r>
            <a:r>
              <a:rPr lang="en-US" dirty="0" err="1"/>
              <a:t>harada</a:t>
            </a:r>
            <a:r>
              <a:rPr lang="en-US" dirty="0"/>
              <a:t> </a:t>
            </a:r>
            <a:r>
              <a:rPr lang="en-US" dirty="0" err="1"/>
              <a:t>keçiriləcəyi</a:t>
            </a:r>
            <a:r>
              <a:rPr lang="en-US" dirty="0"/>
              <a:t> (</a:t>
            </a:r>
            <a:r>
              <a:rPr lang="en-US" dirty="0" err="1"/>
              <a:t>məsələn</a:t>
            </a:r>
            <a:r>
              <a:rPr lang="en-US" dirty="0"/>
              <a:t>, </a:t>
            </a:r>
            <a:r>
              <a:rPr lang="en-US" dirty="0" err="1"/>
              <a:t>satıcının</a:t>
            </a:r>
            <a:r>
              <a:rPr lang="en-US" dirty="0"/>
              <a:t> </a:t>
            </a:r>
            <a:r>
              <a:rPr lang="en-US" dirty="0" err="1"/>
              <a:t>iş</a:t>
            </a:r>
            <a:r>
              <a:rPr lang="en-US" dirty="0"/>
              <a:t> </a:t>
            </a:r>
            <a:r>
              <a:rPr lang="en-US" dirty="0" err="1"/>
              <a:t>yeri</a:t>
            </a:r>
            <a:r>
              <a:rPr lang="en-US" dirty="0"/>
              <a:t>, </a:t>
            </a:r>
            <a:r>
              <a:rPr lang="en-US" dirty="0" err="1"/>
              <a:t>alıcının</a:t>
            </a:r>
            <a:r>
              <a:rPr lang="en-US" dirty="0"/>
              <a:t> </a:t>
            </a:r>
            <a:r>
              <a:rPr lang="en-US" dirty="0" err="1"/>
              <a:t>anbarı</a:t>
            </a:r>
            <a:r>
              <a:rPr lang="en-US" dirty="0"/>
              <a:t> </a:t>
            </a:r>
            <a:r>
              <a:rPr lang="en-US" dirty="0" err="1"/>
              <a:t>və</a:t>
            </a:r>
            <a:r>
              <a:rPr lang="en-US" dirty="0"/>
              <a:t> </a:t>
            </a:r>
            <a:r>
              <a:rPr lang="en-US" dirty="0" err="1"/>
              <a:t>ya</a:t>
            </a:r>
            <a:r>
              <a:rPr lang="en-US" dirty="0"/>
              <a:t> </a:t>
            </a:r>
            <a:r>
              <a:rPr lang="en-US" dirty="0" err="1"/>
              <a:t>təyinat</a:t>
            </a:r>
            <a:r>
              <a:rPr lang="en-US" dirty="0"/>
              <a:t> </a:t>
            </a:r>
            <a:r>
              <a:rPr lang="en-US" dirty="0" err="1"/>
              <a:t>limanı</a:t>
            </a:r>
            <a:r>
              <a:rPr lang="en-US" dirty="0"/>
              <a:t>)</a:t>
            </a:r>
            <a:r>
              <a:rPr lang="az-Latn-AZ" dirty="0"/>
              <a:t> və nə vaxt həyata keçiriləcəyi</a:t>
            </a:r>
            <a:r>
              <a:rPr lang="en-US" dirty="0"/>
              <a:t> </a:t>
            </a:r>
            <a:r>
              <a:rPr lang="en-US" dirty="0" err="1"/>
              <a:t>aydın</a:t>
            </a:r>
            <a:r>
              <a:rPr lang="en-US" dirty="0"/>
              <a:t> </a:t>
            </a:r>
            <a:r>
              <a:rPr lang="en-US" dirty="0" err="1"/>
              <a:t>şəkildə</a:t>
            </a:r>
            <a:r>
              <a:rPr lang="en-US" dirty="0"/>
              <a:t> </a:t>
            </a:r>
            <a:r>
              <a:rPr lang="en-US" dirty="0" err="1"/>
              <a:t>yazılmalıdır.Beynəlxalq</a:t>
            </a:r>
            <a:r>
              <a:rPr lang="en-US" dirty="0"/>
              <a:t> </a:t>
            </a:r>
            <a:r>
              <a:rPr lang="en-US" dirty="0" err="1"/>
              <a:t>kommersiya</a:t>
            </a:r>
            <a:r>
              <a:rPr lang="en-US" dirty="0"/>
              <a:t> </a:t>
            </a:r>
            <a:r>
              <a:rPr lang="en-US" dirty="0" err="1"/>
              <a:t>mübahisələrinin</a:t>
            </a:r>
            <a:r>
              <a:rPr lang="en-US" dirty="0"/>
              <a:t> </a:t>
            </a:r>
            <a:r>
              <a:rPr lang="en-US" dirty="0" err="1"/>
              <a:t>ən</a:t>
            </a:r>
            <a:r>
              <a:rPr lang="en-US" dirty="0"/>
              <a:t> </a:t>
            </a:r>
            <a:r>
              <a:rPr lang="en-US" dirty="0" err="1"/>
              <a:t>mühüm</a:t>
            </a:r>
            <a:r>
              <a:rPr lang="en-US" dirty="0"/>
              <a:t> </a:t>
            </a:r>
            <a:r>
              <a:rPr lang="en-US" dirty="0" err="1"/>
              <a:t>məsələsi</a:t>
            </a:r>
            <a:r>
              <a:rPr lang="en-US" dirty="0"/>
              <a:t> </a:t>
            </a:r>
            <a:r>
              <a:rPr lang="en-US" dirty="0" err="1"/>
              <a:t>satıcı</a:t>
            </a:r>
            <a:r>
              <a:rPr lang="en-US" dirty="0"/>
              <a:t> </a:t>
            </a:r>
            <a:r>
              <a:rPr lang="en-US" dirty="0" err="1"/>
              <a:t>tərəfindən</a:t>
            </a:r>
            <a:r>
              <a:rPr lang="en-US" dirty="0"/>
              <a:t> </a:t>
            </a:r>
            <a:r>
              <a:rPr lang="en-US" dirty="0" err="1"/>
              <a:t>göndərilən</a:t>
            </a:r>
            <a:r>
              <a:rPr lang="en-US" dirty="0"/>
              <a:t> </a:t>
            </a:r>
            <a:r>
              <a:rPr lang="en-US" dirty="0" err="1"/>
              <a:t>malların</a:t>
            </a:r>
            <a:r>
              <a:rPr lang="en-US" dirty="0"/>
              <a:t> </a:t>
            </a:r>
            <a:r>
              <a:rPr lang="en-US" dirty="0" err="1"/>
              <a:t>müqavilə</a:t>
            </a:r>
            <a:r>
              <a:rPr lang="en-US" dirty="0"/>
              <a:t> </a:t>
            </a:r>
            <a:r>
              <a:rPr lang="en-US" dirty="0" err="1"/>
              <a:t>şərtlərinə</a:t>
            </a:r>
            <a:r>
              <a:rPr lang="en-US" dirty="0"/>
              <a:t> </a:t>
            </a:r>
            <a:r>
              <a:rPr lang="en-US" dirty="0" err="1"/>
              <a:t>uyğun</a:t>
            </a:r>
            <a:r>
              <a:rPr lang="en-US" dirty="0"/>
              <a:t> </a:t>
            </a:r>
            <a:r>
              <a:rPr lang="en-US" dirty="0" err="1"/>
              <a:t>gəlməməsi</a:t>
            </a:r>
            <a:r>
              <a:rPr lang="en-US" dirty="0"/>
              <a:t> </a:t>
            </a:r>
            <a:r>
              <a:rPr lang="en-US" dirty="0" err="1"/>
              <a:t>iddiasıdır</a:t>
            </a:r>
            <a:r>
              <a:rPr lang="en-US" dirty="0"/>
              <a:t>. </a:t>
            </a:r>
            <a:r>
              <a:rPr lang="en-US" dirty="0" err="1"/>
              <a:t>Alqı-satqı</a:t>
            </a:r>
            <a:r>
              <a:rPr lang="en-US" dirty="0"/>
              <a:t> </a:t>
            </a:r>
            <a:r>
              <a:rPr lang="en-US" dirty="0" err="1"/>
              <a:t>müqaviləsində</a:t>
            </a:r>
            <a:r>
              <a:rPr lang="en-US" dirty="0"/>
              <a:t> </a:t>
            </a:r>
            <a:r>
              <a:rPr lang="en-US" dirty="0" err="1"/>
              <a:t>satıcının</a:t>
            </a:r>
            <a:r>
              <a:rPr lang="en-US" dirty="0"/>
              <a:t> </a:t>
            </a:r>
            <a:r>
              <a:rPr lang="en-US" dirty="0" err="1"/>
              <a:t>öhdəliklərindən</a:t>
            </a:r>
            <a:r>
              <a:rPr lang="en-US" dirty="0"/>
              <a:t> </a:t>
            </a:r>
            <a:r>
              <a:rPr lang="en-US" dirty="0" err="1"/>
              <a:t>biri</a:t>
            </a:r>
            <a:r>
              <a:rPr lang="en-US" dirty="0"/>
              <a:t> </a:t>
            </a:r>
            <a:r>
              <a:rPr lang="en-US" dirty="0" err="1"/>
              <a:t>də</a:t>
            </a:r>
            <a:r>
              <a:rPr lang="en-US" dirty="0"/>
              <a:t> </a:t>
            </a:r>
            <a:r>
              <a:rPr lang="en-US" dirty="0" err="1"/>
              <a:t>əmtəənin</a:t>
            </a:r>
            <a:r>
              <a:rPr lang="en-US" dirty="0"/>
              <a:t> müqavilədə tərəflərin </a:t>
            </a:r>
            <a:r>
              <a:rPr lang="en-US" dirty="0" err="1"/>
              <a:t>müəyyən</a:t>
            </a:r>
            <a:r>
              <a:rPr lang="en-US" dirty="0"/>
              <a:t> </a:t>
            </a:r>
            <a:r>
              <a:rPr lang="en-US" dirty="0" err="1"/>
              <a:t>etdiyi</a:t>
            </a:r>
            <a:r>
              <a:rPr lang="en-US" dirty="0"/>
              <a:t> </a:t>
            </a:r>
            <a:r>
              <a:rPr lang="en-US" dirty="0" err="1"/>
              <a:t>keyfiyyətlərə</a:t>
            </a:r>
            <a:r>
              <a:rPr lang="en-US" dirty="0"/>
              <a:t> </a:t>
            </a:r>
            <a:r>
              <a:rPr lang="en-US" dirty="0" err="1"/>
              <a:t>uyğun</a:t>
            </a:r>
            <a:r>
              <a:rPr lang="en-US" dirty="0"/>
              <a:t> </a:t>
            </a:r>
            <a:r>
              <a:rPr lang="en-US" dirty="0" err="1"/>
              <a:t>olaraq</a:t>
            </a:r>
            <a:r>
              <a:rPr lang="en-US" dirty="0"/>
              <a:t> </a:t>
            </a:r>
            <a:r>
              <a:rPr lang="en-US" dirty="0" err="1"/>
              <a:t>alıcıya</a:t>
            </a:r>
            <a:r>
              <a:rPr lang="en-US" dirty="0"/>
              <a:t> </a:t>
            </a:r>
            <a:r>
              <a:rPr lang="en-US" dirty="0" err="1"/>
              <a:t>göndərilməsi</a:t>
            </a:r>
            <a:r>
              <a:rPr lang="en-US" dirty="0"/>
              <a:t> (</a:t>
            </a:r>
            <a:r>
              <a:rPr lang="en-US" dirty="0" err="1"/>
              <a:t>çatdırılması</a:t>
            </a:r>
            <a:r>
              <a:rPr lang="en-US" dirty="0"/>
              <a:t>)</a:t>
            </a:r>
            <a:r>
              <a:rPr lang="en-US" dirty="0" err="1"/>
              <a:t>dır</a:t>
            </a:r>
            <a:r>
              <a:rPr lang="en-US" dirty="0"/>
              <a:t>. Bu </a:t>
            </a:r>
            <a:r>
              <a:rPr lang="en-US" dirty="0" err="1"/>
              <a:t>məqsədlə</a:t>
            </a:r>
            <a:r>
              <a:rPr lang="en-US" dirty="0"/>
              <a:t> </a:t>
            </a:r>
            <a:r>
              <a:rPr lang="en-US" dirty="0" err="1"/>
              <a:t>satıcı</a:t>
            </a:r>
            <a:r>
              <a:rPr lang="en-US" dirty="0"/>
              <a:t> </a:t>
            </a:r>
            <a:r>
              <a:rPr lang="en-US" dirty="0" err="1"/>
              <a:t>malın</a:t>
            </a:r>
            <a:r>
              <a:rPr lang="en-US" dirty="0"/>
              <a:t> </a:t>
            </a:r>
            <a:r>
              <a:rPr lang="en-US" dirty="0" err="1"/>
              <a:t>müqaviləyə</a:t>
            </a:r>
            <a:r>
              <a:rPr lang="en-US" dirty="0"/>
              <a:t> </a:t>
            </a:r>
            <a:r>
              <a:rPr lang="en-US" dirty="0" err="1"/>
              <a:t>uyğun</a:t>
            </a:r>
            <a:r>
              <a:rPr lang="en-US" dirty="0"/>
              <a:t> </a:t>
            </a:r>
            <a:r>
              <a:rPr lang="en-US" dirty="0" err="1"/>
              <a:t>olduğunu</a:t>
            </a:r>
            <a:r>
              <a:rPr lang="en-US" dirty="0"/>
              <a:t> </a:t>
            </a:r>
            <a:r>
              <a:rPr lang="en-US" dirty="0" err="1"/>
              <a:t>sübut</a:t>
            </a:r>
            <a:r>
              <a:rPr lang="en-US" dirty="0"/>
              <a:t> </a:t>
            </a:r>
            <a:r>
              <a:rPr lang="en-US" dirty="0" err="1"/>
              <a:t>edən</a:t>
            </a:r>
            <a:r>
              <a:rPr lang="en-US" dirty="0"/>
              <a:t> “</a:t>
            </a:r>
            <a:r>
              <a:rPr lang="en-US" dirty="0" err="1"/>
              <a:t>keyfiyyət</a:t>
            </a:r>
            <a:r>
              <a:rPr lang="en-US" dirty="0"/>
              <a:t> </a:t>
            </a:r>
            <a:r>
              <a:rPr lang="en-US" dirty="0" err="1"/>
              <a:t>sertifikatı</a:t>
            </a:r>
            <a:r>
              <a:rPr lang="en-US" dirty="0"/>
              <a:t>” (</a:t>
            </a:r>
            <a:r>
              <a:rPr lang="en-US" dirty="0" err="1"/>
              <a:t>lazım</a:t>
            </a:r>
            <a:r>
              <a:rPr lang="en-US" dirty="0"/>
              <a:t> </a:t>
            </a:r>
            <a:r>
              <a:rPr lang="en-US" dirty="0" err="1"/>
              <a:t>olduqda</a:t>
            </a:r>
            <a:r>
              <a:rPr lang="en-US" dirty="0"/>
              <a:t> </a:t>
            </a:r>
            <a:r>
              <a:rPr lang="en-US" dirty="0" err="1"/>
              <a:t>kimyəvi</a:t>
            </a:r>
            <a:r>
              <a:rPr lang="en-US" dirty="0"/>
              <a:t> </a:t>
            </a:r>
            <a:r>
              <a:rPr lang="en-US" dirty="0" err="1"/>
              <a:t>analizlərin</a:t>
            </a:r>
            <a:r>
              <a:rPr lang="en-US" dirty="0"/>
              <a:t> “</a:t>
            </a:r>
            <a:r>
              <a:rPr lang="en-US" dirty="0" err="1"/>
              <a:t>analiz</a:t>
            </a:r>
            <a:r>
              <a:rPr lang="en-US" dirty="0"/>
              <a:t> </a:t>
            </a:r>
            <a:r>
              <a:rPr lang="en-US" dirty="0" err="1"/>
              <a:t>sənədi</a:t>
            </a:r>
            <a:r>
              <a:rPr lang="en-US" dirty="0"/>
              <a:t>”) </a:t>
            </a:r>
            <a:r>
              <a:rPr lang="en-US" dirty="0" err="1"/>
              <a:t>verir</a:t>
            </a:r>
            <a:r>
              <a:rPr lang="en-US" dirty="0"/>
              <a:t>. Lakin </a:t>
            </a:r>
            <a:r>
              <a:rPr lang="en-US" dirty="0" err="1"/>
              <a:t>bu</a:t>
            </a:r>
            <a:r>
              <a:rPr lang="en-US" dirty="0"/>
              <a:t> </a:t>
            </a:r>
            <a:r>
              <a:rPr lang="en-US" dirty="0" err="1"/>
              <a:t>sənəd</a:t>
            </a:r>
            <a:r>
              <a:rPr lang="en-US" dirty="0"/>
              <a:t> </a:t>
            </a:r>
            <a:r>
              <a:rPr lang="en-US" dirty="0" err="1"/>
              <a:t>malın</a:t>
            </a:r>
            <a:r>
              <a:rPr lang="en-US" dirty="0"/>
              <a:t> </a:t>
            </a:r>
            <a:r>
              <a:rPr lang="en-US" dirty="0" err="1"/>
              <a:t>müqavilə</a:t>
            </a:r>
            <a:r>
              <a:rPr lang="en-US" dirty="0"/>
              <a:t> </a:t>
            </a:r>
            <a:r>
              <a:rPr lang="en-US" dirty="0" err="1"/>
              <a:t>şərtlərinə</a:t>
            </a:r>
            <a:r>
              <a:rPr lang="en-US" dirty="0"/>
              <a:t> </a:t>
            </a:r>
            <a:r>
              <a:rPr lang="en-US" dirty="0" err="1"/>
              <a:t>uyğun</a:t>
            </a:r>
            <a:r>
              <a:rPr lang="en-US" dirty="0"/>
              <a:t> </a:t>
            </a:r>
            <a:r>
              <a:rPr lang="en-US" dirty="0" err="1"/>
              <a:t>olması</a:t>
            </a:r>
            <a:r>
              <a:rPr lang="en-US" dirty="0"/>
              <a:t> </a:t>
            </a:r>
            <a:r>
              <a:rPr lang="en-US" dirty="0" err="1"/>
              <a:t>demək</a:t>
            </a:r>
            <a:r>
              <a:rPr lang="en-US" dirty="0"/>
              <a:t> </a:t>
            </a:r>
            <a:r>
              <a:rPr lang="en-US" dirty="0" err="1"/>
              <a:t>deyil</a:t>
            </a:r>
            <a:r>
              <a:rPr lang="en-US" dirty="0"/>
              <a:t>. </a:t>
            </a:r>
            <a:r>
              <a:rPr lang="en-US" dirty="0" err="1"/>
              <a:t>Çünki</a:t>
            </a:r>
            <a:r>
              <a:rPr lang="en-US" dirty="0"/>
              <a:t> </a:t>
            </a:r>
            <a:r>
              <a:rPr lang="en-US" dirty="0" err="1"/>
              <a:t>bu</a:t>
            </a:r>
            <a:r>
              <a:rPr lang="en-US" dirty="0"/>
              <a:t> </a:t>
            </a:r>
            <a:r>
              <a:rPr lang="en-US" dirty="0" err="1"/>
              <a:t>sənəd</a:t>
            </a:r>
            <a:r>
              <a:rPr lang="en-US" dirty="0"/>
              <a:t> </a:t>
            </a:r>
            <a:r>
              <a:rPr lang="en-US" dirty="0" err="1"/>
              <a:t>satıcı</a:t>
            </a:r>
            <a:r>
              <a:rPr lang="en-US" dirty="0"/>
              <a:t> </a:t>
            </a:r>
            <a:r>
              <a:rPr lang="en-US" dirty="0" err="1"/>
              <a:t>tərəfindən</a:t>
            </a:r>
            <a:r>
              <a:rPr lang="en-US" dirty="0"/>
              <a:t> </a:t>
            </a:r>
            <a:r>
              <a:rPr lang="en-US" dirty="0" err="1"/>
              <a:t>birtərəfli</a:t>
            </a:r>
            <a:r>
              <a:rPr lang="en-US" dirty="0"/>
              <a:t> </a:t>
            </a:r>
            <a:r>
              <a:rPr lang="en-US" dirty="0" err="1"/>
              <a:t>qaydada</a:t>
            </a:r>
            <a:r>
              <a:rPr lang="en-US" dirty="0"/>
              <a:t> </a:t>
            </a:r>
            <a:r>
              <a:rPr lang="en-US" dirty="0" err="1"/>
              <a:t>verili</a:t>
            </a:r>
            <a:r>
              <a:rPr lang="az-Latn-AZ" dirty="0"/>
              <a:t>r</a:t>
            </a:r>
            <a:r>
              <a:rPr lang="en-US" dirty="0"/>
              <a:t>. Bunun </a:t>
            </a:r>
            <a:r>
              <a:rPr lang="en-US" dirty="0" err="1"/>
              <a:t>qarşısını</a:t>
            </a:r>
            <a:r>
              <a:rPr lang="en-US" dirty="0"/>
              <a:t> </a:t>
            </a:r>
            <a:r>
              <a:rPr lang="en-US" dirty="0" err="1"/>
              <a:t>almaq</a:t>
            </a:r>
            <a:r>
              <a:rPr lang="en-US" dirty="0"/>
              <a:t> </a:t>
            </a:r>
            <a:r>
              <a:rPr lang="en-US" dirty="0" err="1"/>
              <a:t>üçün</a:t>
            </a:r>
            <a:r>
              <a:rPr lang="en-US" dirty="0"/>
              <a:t> </a:t>
            </a:r>
            <a:r>
              <a:rPr lang="en-US" dirty="0" err="1"/>
              <a:t>alıcılar</a:t>
            </a:r>
            <a:r>
              <a:rPr lang="en-US" dirty="0"/>
              <a:t> </a:t>
            </a:r>
            <a:r>
              <a:rPr lang="en-US" dirty="0" err="1"/>
              <a:t>adətən</a:t>
            </a:r>
            <a:r>
              <a:rPr lang="en-US" dirty="0"/>
              <a:t> </a:t>
            </a:r>
            <a:r>
              <a:rPr lang="en-US" dirty="0" err="1"/>
              <a:t>malların</a:t>
            </a:r>
            <a:r>
              <a:rPr lang="en-US" dirty="0"/>
              <a:t> </a:t>
            </a:r>
            <a:r>
              <a:rPr lang="en-US" dirty="0" err="1"/>
              <a:t>qablaşdırılması</a:t>
            </a:r>
            <a:r>
              <a:rPr lang="en-US" dirty="0"/>
              <a:t> </a:t>
            </a:r>
            <a:r>
              <a:rPr lang="en-US" dirty="0" err="1"/>
              <a:t>və</a:t>
            </a:r>
            <a:r>
              <a:rPr lang="en-US" dirty="0"/>
              <a:t> </a:t>
            </a:r>
            <a:r>
              <a:rPr lang="en-US" dirty="0" err="1"/>
              <a:t>yüklənməsi</a:t>
            </a:r>
            <a:r>
              <a:rPr lang="en-US" dirty="0"/>
              <a:t> </a:t>
            </a:r>
            <a:r>
              <a:rPr lang="en-US" dirty="0" err="1"/>
              <a:t>prosesində</a:t>
            </a:r>
            <a:r>
              <a:rPr lang="az-Latn-AZ" dirty="0"/>
              <a:t> öz nümayəndələrini</a:t>
            </a:r>
            <a:r>
              <a:rPr lang="en-US" dirty="0"/>
              <a:t> </a:t>
            </a:r>
            <a:r>
              <a:rPr lang="en-US" dirty="0" err="1"/>
              <a:t>elementə</a:t>
            </a:r>
            <a:r>
              <a:rPr lang="en-US" dirty="0"/>
              <a:t> </a:t>
            </a:r>
            <a:r>
              <a:rPr lang="en-US" dirty="0" err="1"/>
              <a:t>malikdirlər</a:t>
            </a:r>
            <a:r>
              <a:rPr lang="en-US" dirty="0"/>
              <a:t>. </a:t>
            </a:r>
            <a:r>
              <a:rPr lang="en-US" dirty="0" err="1"/>
              <a:t>Ancaq</a:t>
            </a:r>
            <a:r>
              <a:rPr lang="en-US" dirty="0"/>
              <a:t> </a:t>
            </a:r>
            <a:r>
              <a:rPr lang="en-US" dirty="0" err="1"/>
              <a:t>bu</a:t>
            </a:r>
            <a:r>
              <a:rPr lang="en-US" dirty="0"/>
              <a:t> </a:t>
            </a:r>
            <a:r>
              <a:rPr lang="en-US" dirty="0" err="1"/>
              <a:t>insanların</a:t>
            </a:r>
            <a:r>
              <a:rPr lang="en-US" dirty="0"/>
              <a:t> </a:t>
            </a:r>
            <a:r>
              <a:rPr lang="en-US" dirty="0" err="1"/>
              <a:t>ixtisasları</a:t>
            </a:r>
            <a:r>
              <a:rPr lang="en-US" dirty="0"/>
              <a:t> </a:t>
            </a:r>
            <a:r>
              <a:rPr lang="en-US" dirty="0" err="1"/>
              <a:t>keyfiyyəti</a:t>
            </a:r>
            <a:r>
              <a:rPr lang="en-US" dirty="0"/>
              <a:t> </a:t>
            </a:r>
            <a:r>
              <a:rPr lang="en-US" dirty="0" err="1"/>
              <a:t>müəyyən</a:t>
            </a:r>
            <a:r>
              <a:rPr lang="en-US" dirty="0"/>
              <a:t> </a:t>
            </a:r>
            <a:r>
              <a:rPr lang="en-US" dirty="0" err="1"/>
              <a:t>etmək</a:t>
            </a:r>
            <a:r>
              <a:rPr lang="en-US" dirty="0"/>
              <a:t> </a:t>
            </a:r>
            <a:r>
              <a:rPr lang="en-US" dirty="0" err="1"/>
              <a:t>üçün</a:t>
            </a:r>
            <a:r>
              <a:rPr lang="en-US" dirty="0"/>
              <a:t> </a:t>
            </a:r>
            <a:r>
              <a:rPr lang="en-US" dirty="0" err="1"/>
              <a:t>kifayət</a:t>
            </a:r>
            <a:r>
              <a:rPr lang="en-US" dirty="0"/>
              <a:t> </a:t>
            </a:r>
            <a:r>
              <a:rPr lang="en-US" dirty="0" err="1"/>
              <a:t>etməyə</a:t>
            </a:r>
            <a:r>
              <a:rPr lang="en-US" dirty="0"/>
              <a:t> </a:t>
            </a:r>
            <a:r>
              <a:rPr lang="en-US" dirty="0" err="1"/>
              <a:t>bilər</a:t>
            </a:r>
            <a:r>
              <a:rPr lang="en-US" dirty="0"/>
              <a:t>. Bu </a:t>
            </a:r>
            <a:r>
              <a:rPr lang="en-US" dirty="0" err="1"/>
              <a:t>problemin</a:t>
            </a:r>
            <a:r>
              <a:rPr lang="en-US" dirty="0"/>
              <a:t> </a:t>
            </a:r>
            <a:r>
              <a:rPr lang="en-US" dirty="0" err="1"/>
              <a:t>qarşısını</a:t>
            </a:r>
            <a:r>
              <a:rPr lang="en-US" dirty="0"/>
              <a:t> </a:t>
            </a:r>
            <a:r>
              <a:rPr lang="en-US" dirty="0" err="1"/>
              <a:t>almaq</a:t>
            </a:r>
            <a:r>
              <a:rPr lang="en-US" dirty="0"/>
              <a:t> </a:t>
            </a:r>
            <a:r>
              <a:rPr lang="en-US" dirty="0" err="1"/>
              <a:t>üçün</a:t>
            </a:r>
            <a:r>
              <a:rPr lang="en-US" dirty="0"/>
              <a:t> </a:t>
            </a:r>
            <a:r>
              <a:rPr lang="en-US" dirty="0" err="1"/>
              <a:t>malların</a:t>
            </a:r>
            <a:r>
              <a:rPr lang="en-US" dirty="0"/>
              <a:t> müqavilədə </a:t>
            </a:r>
            <a:r>
              <a:rPr lang="en-US" dirty="0" err="1"/>
              <a:t>göstərilən</a:t>
            </a:r>
            <a:r>
              <a:rPr lang="en-US" dirty="0"/>
              <a:t> </a:t>
            </a:r>
            <a:r>
              <a:rPr lang="en-US" dirty="0" err="1"/>
              <a:t>keyfiyyətlərə</a:t>
            </a:r>
            <a:r>
              <a:rPr lang="en-US" dirty="0"/>
              <a:t> </a:t>
            </a:r>
            <a:r>
              <a:rPr lang="en-US" dirty="0" err="1"/>
              <a:t>uyğun</a:t>
            </a:r>
            <a:r>
              <a:rPr lang="en-US" dirty="0"/>
              <a:t> </a:t>
            </a:r>
            <a:r>
              <a:rPr lang="en-US" dirty="0" err="1"/>
              <a:t>olub-olmadığını</a:t>
            </a:r>
            <a:r>
              <a:rPr lang="en-US" dirty="0"/>
              <a:t> </a:t>
            </a:r>
            <a:r>
              <a:rPr lang="en-US" dirty="0" err="1"/>
              <a:t>müəyyən</a:t>
            </a:r>
            <a:r>
              <a:rPr lang="en-US" dirty="0"/>
              <a:t> </a:t>
            </a:r>
            <a:r>
              <a:rPr lang="en-US" dirty="0" err="1"/>
              <a:t>etmək</a:t>
            </a:r>
            <a:r>
              <a:rPr lang="en-US" dirty="0"/>
              <a:t> </a:t>
            </a:r>
            <a:r>
              <a:rPr lang="en-US" dirty="0" err="1"/>
              <a:t>üçün</a:t>
            </a:r>
            <a:r>
              <a:rPr lang="en-US" dirty="0"/>
              <a:t> </a:t>
            </a:r>
            <a:r>
              <a:rPr lang="en-US" dirty="0" err="1"/>
              <a:t>müstəqil</a:t>
            </a:r>
            <a:r>
              <a:rPr lang="en-US" dirty="0"/>
              <a:t> </a:t>
            </a:r>
            <a:r>
              <a:rPr lang="en-US" dirty="0" err="1"/>
              <a:t>və</a:t>
            </a:r>
            <a:r>
              <a:rPr lang="en-US" dirty="0"/>
              <a:t> </a:t>
            </a:r>
            <a:r>
              <a:rPr lang="en-US" dirty="0" err="1"/>
              <a:t>qərəzsiz</a:t>
            </a:r>
            <a:r>
              <a:rPr lang="en-US" dirty="0"/>
              <a:t> </a:t>
            </a:r>
            <a:r>
              <a:rPr lang="en-US" dirty="0" err="1"/>
              <a:t>ekspertlərdən</a:t>
            </a:r>
            <a:r>
              <a:rPr lang="en-US" dirty="0"/>
              <a:t> </a:t>
            </a:r>
            <a:r>
              <a:rPr lang="en-US" dirty="0" err="1"/>
              <a:t>ibarət</a:t>
            </a:r>
            <a:r>
              <a:rPr lang="en-US" dirty="0"/>
              <a:t> </a:t>
            </a:r>
            <a:r>
              <a:rPr lang="en-US" dirty="0" err="1"/>
              <a:t>müşahidə</a:t>
            </a:r>
            <a:r>
              <a:rPr lang="en-US" dirty="0"/>
              <a:t> </a:t>
            </a:r>
            <a:r>
              <a:rPr lang="en-US" dirty="0" err="1"/>
              <a:t>şirkətləri</a:t>
            </a:r>
            <a:r>
              <a:rPr lang="en-US" dirty="0"/>
              <a:t> </a:t>
            </a:r>
            <a:r>
              <a:rPr lang="en-US" dirty="0" err="1"/>
              <a:t>yaradılı</a:t>
            </a:r>
            <a:r>
              <a:rPr lang="az-Latn-AZ" dirty="0"/>
              <a:t>r</a:t>
            </a:r>
            <a:r>
              <a:rPr lang="en-US" dirty="0"/>
              <a:t>.</a:t>
            </a:r>
            <a:r>
              <a:rPr lang="az-Latn-AZ" dirty="0"/>
              <a:t> Bu şirkətlər, q</a:t>
            </a:r>
            <a:r>
              <a:rPr lang="en-US" dirty="0" err="1"/>
              <a:t>anunvericiliyə</a:t>
            </a:r>
            <a:r>
              <a:rPr lang="en-US" dirty="0"/>
              <a:t>, </a:t>
            </a:r>
            <a:r>
              <a:rPr lang="en-US" dirty="0" err="1"/>
              <a:t>alqı-satqı</a:t>
            </a:r>
            <a:r>
              <a:rPr lang="en-US" dirty="0"/>
              <a:t> </a:t>
            </a:r>
            <a:r>
              <a:rPr lang="en-US" dirty="0" err="1"/>
              <a:t>müqaviləsinə</a:t>
            </a:r>
            <a:r>
              <a:rPr lang="en-US" dirty="0"/>
              <a:t> </a:t>
            </a:r>
            <a:r>
              <a:rPr lang="en-US" dirty="0" err="1"/>
              <a:t>və</a:t>
            </a:r>
            <a:r>
              <a:rPr lang="en-US" dirty="0"/>
              <a:t> </a:t>
            </a:r>
            <a:r>
              <a:rPr lang="en-US" dirty="0" err="1"/>
              <a:t>ya</a:t>
            </a:r>
            <a:r>
              <a:rPr lang="en-US" dirty="0"/>
              <a:t> </a:t>
            </a:r>
            <a:r>
              <a:rPr lang="en-US" dirty="0" err="1"/>
              <a:t>beynəlxalq</a:t>
            </a:r>
            <a:r>
              <a:rPr lang="en-US" dirty="0"/>
              <a:t> </a:t>
            </a:r>
            <a:r>
              <a:rPr lang="en-US" dirty="0" err="1"/>
              <a:t>kommersiya</a:t>
            </a:r>
            <a:r>
              <a:rPr lang="en-US" dirty="0"/>
              <a:t> </a:t>
            </a:r>
            <a:r>
              <a:rPr lang="en-US" dirty="0" err="1"/>
              <a:t>qaydalarına</a:t>
            </a:r>
            <a:r>
              <a:rPr lang="en-US" dirty="0"/>
              <a:t> </a:t>
            </a:r>
            <a:r>
              <a:rPr lang="en-US" dirty="0" err="1"/>
              <a:t>uyğun</a:t>
            </a:r>
            <a:r>
              <a:rPr lang="en-US" dirty="0"/>
              <a:t> </a:t>
            </a:r>
            <a:r>
              <a:rPr lang="en-US" dirty="0" err="1"/>
              <a:t>olaraq</a:t>
            </a:r>
            <a:r>
              <a:rPr lang="az-Latn-AZ" dirty="0"/>
              <a:t> ölçmə</a:t>
            </a:r>
            <a:r>
              <a:rPr lang="en-US" dirty="0"/>
              <a:t> </a:t>
            </a:r>
            <a:r>
              <a:rPr lang="en-US" dirty="0" err="1"/>
              <a:t>və</a:t>
            </a:r>
            <a:r>
              <a:rPr lang="en-US" dirty="0"/>
              <a:t> </a:t>
            </a:r>
            <a:r>
              <a:rPr lang="az-Latn-AZ" dirty="0"/>
              <a:t>analizin</a:t>
            </a:r>
            <a:r>
              <a:rPr lang="en-US" dirty="0"/>
              <a:t> </a:t>
            </a:r>
            <a:r>
              <a:rPr lang="en-US" dirty="0" err="1"/>
              <a:t>məcburi</a:t>
            </a:r>
            <a:r>
              <a:rPr lang="en-US" dirty="0"/>
              <a:t> </a:t>
            </a:r>
            <a:r>
              <a:rPr lang="en-US" dirty="0" err="1"/>
              <a:t>olduğu</a:t>
            </a:r>
            <a:r>
              <a:rPr lang="en-US" dirty="0"/>
              <a:t> </a:t>
            </a:r>
            <a:r>
              <a:rPr lang="en-US" dirty="0" err="1"/>
              <a:t>hallarda</a:t>
            </a:r>
            <a:r>
              <a:rPr lang="en-US" dirty="0"/>
              <a:t>, </a:t>
            </a:r>
            <a:r>
              <a:rPr lang="en-US" dirty="0" err="1"/>
              <a:t>ticarət</a:t>
            </a:r>
            <a:r>
              <a:rPr lang="az-Latn-AZ" dirty="0"/>
              <a:t>in</a:t>
            </a:r>
            <a:r>
              <a:rPr lang="en-US" dirty="0"/>
              <a:t> </a:t>
            </a:r>
            <a:r>
              <a:rPr lang="en-US" dirty="0" err="1"/>
              <a:t>obyekti</a:t>
            </a:r>
            <a:r>
              <a:rPr lang="en-US" dirty="0"/>
              <a:t> </a:t>
            </a:r>
            <a:r>
              <a:rPr lang="en-US" dirty="0" err="1"/>
              <a:t>olan</a:t>
            </a:r>
            <a:r>
              <a:rPr lang="en-US" dirty="0"/>
              <a:t> </a:t>
            </a:r>
            <a:r>
              <a:rPr lang="en-US" dirty="0" err="1"/>
              <a:t>mallarda</a:t>
            </a:r>
            <a:r>
              <a:rPr lang="en-US" dirty="0"/>
              <a:t> </a:t>
            </a:r>
            <a:r>
              <a:rPr lang="az-Latn-AZ" dirty="0"/>
              <a:t>tələb olunan xüsusiyyətlərlə </a:t>
            </a:r>
            <a:r>
              <a:rPr lang="en-US" dirty="0" err="1"/>
              <a:t>bağlı</a:t>
            </a:r>
            <a:r>
              <a:rPr lang="en-US" dirty="0"/>
              <a:t> </a:t>
            </a:r>
            <a:r>
              <a:rPr lang="en-US" dirty="0" err="1"/>
              <a:t>keyfiyyətə</a:t>
            </a:r>
            <a:r>
              <a:rPr lang="en-US" dirty="0"/>
              <a:t> </a:t>
            </a:r>
            <a:r>
              <a:rPr lang="en-US" dirty="0" err="1"/>
              <a:t>nəzarət</a:t>
            </a:r>
            <a:r>
              <a:rPr lang="en-US" dirty="0"/>
              <a:t> </a:t>
            </a:r>
            <a:r>
              <a:rPr lang="en-US" dirty="0" err="1"/>
              <a:t>və</a:t>
            </a:r>
            <a:r>
              <a:rPr lang="en-US" dirty="0"/>
              <a:t> </a:t>
            </a:r>
            <a:r>
              <a:rPr lang="az-Latn-AZ" dirty="0"/>
              <a:t>ölçmə</a:t>
            </a:r>
            <a:r>
              <a:rPr lang="en-US" dirty="0"/>
              <a:t> </a:t>
            </a:r>
            <a:r>
              <a:rPr lang="en-US" dirty="0" err="1"/>
              <a:t>əməliyyatlarının</a:t>
            </a:r>
            <a:r>
              <a:rPr lang="en-US" dirty="0"/>
              <a:t> </a:t>
            </a:r>
            <a:r>
              <a:rPr lang="en-US" dirty="0" err="1"/>
              <a:t>aparılması</a:t>
            </a:r>
            <a:r>
              <a:rPr lang="en-US" dirty="0"/>
              <a:t>, </a:t>
            </a:r>
            <a:r>
              <a:rPr lang="en-US" dirty="0" err="1"/>
              <a:t>bu</a:t>
            </a:r>
            <a:r>
              <a:rPr lang="en-US" dirty="0"/>
              <a:t> </a:t>
            </a:r>
            <a:r>
              <a:rPr lang="en-US" dirty="0" err="1"/>
              <a:t>əməliyyatlar</a:t>
            </a:r>
            <a:r>
              <a:rPr lang="en-US" dirty="0"/>
              <a:t> </a:t>
            </a:r>
            <a:r>
              <a:rPr lang="en-US" dirty="0" err="1"/>
              <a:t>üzrə</a:t>
            </a:r>
            <a:r>
              <a:rPr lang="en-US" dirty="0"/>
              <a:t> </a:t>
            </a:r>
            <a:r>
              <a:rPr lang="en-US" dirty="0" err="1"/>
              <a:t>hesabatların</a:t>
            </a:r>
            <a:r>
              <a:rPr lang="en-US" dirty="0"/>
              <a:t> </a:t>
            </a:r>
            <a:r>
              <a:rPr lang="en-US" dirty="0" err="1"/>
              <a:t>hazırlanması</a:t>
            </a:r>
            <a:r>
              <a:rPr lang="en-US" dirty="0"/>
              <a:t> </a:t>
            </a:r>
            <a:r>
              <a:rPr lang="en-US" dirty="0" err="1"/>
              <a:t>və</a:t>
            </a:r>
            <a:r>
              <a:rPr lang="en-US" dirty="0"/>
              <a:t> </a:t>
            </a:r>
            <a:r>
              <a:rPr lang="en-US" dirty="0" err="1"/>
              <a:t>bu</a:t>
            </a:r>
            <a:r>
              <a:rPr lang="en-US" dirty="0"/>
              <a:t> </a:t>
            </a:r>
            <a:r>
              <a:rPr lang="en-US" dirty="0" err="1"/>
              <a:t>əməliyyatların</a:t>
            </a:r>
            <a:r>
              <a:rPr lang="en-US" dirty="0"/>
              <a:t> </a:t>
            </a:r>
            <a:r>
              <a:rPr lang="en-US" dirty="0" err="1"/>
              <a:t>yerinə</a:t>
            </a:r>
            <a:r>
              <a:rPr lang="en-US" dirty="0"/>
              <a:t> </a:t>
            </a:r>
            <a:r>
              <a:rPr lang="en-US" dirty="0" err="1"/>
              <a:t>yetirilməsi</a:t>
            </a:r>
            <a:r>
              <a:rPr lang="en-US" dirty="0"/>
              <a:t> </a:t>
            </a:r>
            <a:r>
              <a:rPr lang="en-US" dirty="0" err="1"/>
              <a:t>üçün</a:t>
            </a:r>
            <a:r>
              <a:rPr lang="en-US" dirty="0"/>
              <a:t> </a:t>
            </a:r>
            <a:r>
              <a:rPr lang="en-US" dirty="0" err="1"/>
              <a:t>bütün</a:t>
            </a:r>
            <a:r>
              <a:rPr lang="en-US" dirty="0"/>
              <a:t> </a:t>
            </a:r>
            <a:r>
              <a:rPr lang="en-US" dirty="0" err="1"/>
              <a:t>növ</a:t>
            </a:r>
            <a:r>
              <a:rPr lang="en-US" dirty="0"/>
              <a:t> </a:t>
            </a:r>
            <a:r>
              <a:rPr lang="en-US" dirty="0" err="1"/>
              <a:t>laboratoriyalar</a:t>
            </a:r>
            <a:r>
              <a:rPr lang="en-US" dirty="0"/>
              <a:t> </a:t>
            </a:r>
            <a:r>
              <a:rPr lang="en-US" dirty="0" err="1"/>
              <a:t>yaradan</a:t>
            </a:r>
            <a:r>
              <a:rPr lang="en-US" dirty="0"/>
              <a:t> </a:t>
            </a:r>
            <a:r>
              <a:rPr lang="en-US" dirty="0" err="1"/>
              <a:t>və</a:t>
            </a:r>
            <a:r>
              <a:rPr lang="az-Latn-AZ" dirty="0"/>
              <a:t>bu prosesləri həyata keçirən</a:t>
            </a:r>
            <a:r>
              <a:rPr lang="en-US" dirty="0"/>
              <a:t> </a:t>
            </a:r>
            <a:r>
              <a:rPr lang="az-Latn-AZ" dirty="0"/>
              <a:t>qurumlardır</a:t>
            </a:r>
            <a:r>
              <a:rPr lang="en-US" dirty="0"/>
              <a:t>.</a:t>
            </a:r>
            <a:r>
              <a:rPr lang="az-Latn-AZ" dirty="0"/>
              <a:t> </a:t>
            </a:r>
            <a:r>
              <a:rPr lang="en-US" dirty="0" err="1"/>
              <a:t>Digər</a:t>
            </a:r>
            <a:r>
              <a:rPr lang="en-US" dirty="0"/>
              <a:t> </a:t>
            </a:r>
            <a:r>
              <a:rPr lang="en-US" dirty="0" err="1"/>
              <a:t>tərəfdən</a:t>
            </a:r>
            <a:r>
              <a:rPr lang="en-US" dirty="0"/>
              <a:t>, </a:t>
            </a:r>
            <a:r>
              <a:rPr lang="en-US" dirty="0" err="1"/>
              <a:t>nəzarət</a:t>
            </a:r>
            <a:r>
              <a:rPr lang="en-US" dirty="0"/>
              <a:t> </a:t>
            </a:r>
            <a:r>
              <a:rPr lang="en-US" dirty="0" err="1"/>
              <a:t>alqı-satqı</a:t>
            </a:r>
            <a:r>
              <a:rPr lang="en-US" dirty="0"/>
              <a:t> </a:t>
            </a:r>
            <a:r>
              <a:rPr lang="en-US" dirty="0" err="1"/>
              <a:t>müqaviləsində</a:t>
            </a:r>
            <a:r>
              <a:rPr lang="en-US" dirty="0"/>
              <a:t> </a:t>
            </a:r>
            <a:r>
              <a:rPr lang="en-US" dirty="0" err="1"/>
              <a:t>nəzərdə</a:t>
            </a:r>
            <a:r>
              <a:rPr lang="en-US" dirty="0"/>
              <a:t> </a:t>
            </a:r>
            <a:r>
              <a:rPr lang="en-US" dirty="0" err="1"/>
              <a:t>tutulmuş</a:t>
            </a:r>
            <a:r>
              <a:rPr lang="en-US" dirty="0"/>
              <a:t> </a:t>
            </a:r>
            <a:r>
              <a:rPr lang="en-US" dirty="0" err="1"/>
              <a:t>məbləği</a:t>
            </a:r>
            <a:r>
              <a:rPr lang="en-US" dirty="0"/>
              <a:t>, </a:t>
            </a:r>
            <a:r>
              <a:rPr lang="en-US" dirty="0" err="1"/>
              <a:t>keyfiyyəti</a:t>
            </a:r>
            <a:r>
              <a:rPr lang="en-US" dirty="0"/>
              <a:t>, </a:t>
            </a:r>
            <a:r>
              <a:rPr lang="en-US" dirty="0" err="1"/>
              <a:t>qablaşdırılması</a:t>
            </a:r>
            <a:r>
              <a:rPr lang="en-US" dirty="0"/>
              <a:t>, </a:t>
            </a:r>
            <a:r>
              <a:rPr lang="en-US" dirty="0" err="1"/>
              <a:t>etiketlənməsi</a:t>
            </a:r>
            <a:r>
              <a:rPr lang="en-US" dirty="0"/>
              <a:t>, </a:t>
            </a:r>
            <a:r>
              <a:rPr lang="en-US" dirty="0" err="1"/>
              <a:t>yüklənməsi</a:t>
            </a:r>
            <a:r>
              <a:rPr lang="en-US" dirty="0"/>
              <a:t>, </a:t>
            </a:r>
            <a:r>
              <a:rPr lang="en-US" dirty="0" err="1"/>
              <a:t>daşınması</a:t>
            </a:r>
            <a:r>
              <a:rPr lang="en-US" dirty="0"/>
              <a:t>, </a:t>
            </a:r>
            <a:r>
              <a:rPr lang="en-US" dirty="0" err="1"/>
              <a:t>çatdırılma</a:t>
            </a:r>
            <a:r>
              <a:rPr lang="en-US" dirty="0"/>
              <a:t> </a:t>
            </a:r>
            <a:r>
              <a:rPr lang="en-US" dirty="0" err="1"/>
              <a:t>müddəti</a:t>
            </a:r>
            <a:r>
              <a:rPr lang="en-US" dirty="0"/>
              <a:t> </a:t>
            </a:r>
            <a:r>
              <a:rPr lang="en-US" dirty="0" err="1"/>
              <a:t>və</a:t>
            </a:r>
            <a:r>
              <a:rPr lang="en-US" dirty="0"/>
              <a:t> s. </a:t>
            </a:r>
            <a:r>
              <a:rPr lang="en-US" dirty="0" err="1"/>
              <a:t>kimi</a:t>
            </a:r>
            <a:r>
              <a:rPr lang="en-US" dirty="0"/>
              <a:t> </a:t>
            </a:r>
            <a:r>
              <a:rPr lang="en-US" dirty="0" err="1"/>
              <a:t>şərtlərə</a:t>
            </a:r>
            <a:r>
              <a:rPr lang="en-US" dirty="0"/>
              <a:t> </a:t>
            </a:r>
            <a:r>
              <a:rPr lang="en-US" dirty="0" err="1"/>
              <a:t>uyğun</a:t>
            </a:r>
            <a:r>
              <a:rPr lang="en-US" dirty="0"/>
              <a:t> </a:t>
            </a:r>
            <a:r>
              <a:rPr lang="en-US" dirty="0" err="1"/>
              <a:t>olaraq</a:t>
            </a:r>
            <a:r>
              <a:rPr lang="en-US" dirty="0"/>
              <a:t> nə </a:t>
            </a:r>
            <a:r>
              <a:rPr lang="en-US" dirty="0" err="1"/>
              <a:t>dərəcədə</a:t>
            </a:r>
            <a:r>
              <a:rPr lang="en-US" dirty="0"/>
              <a:t> </a:t>
            </a:r>
            <a:r>
              <a:rPr lang="en-US" dirty="0" err="1"/>
              <a:t>həyata</a:t>
            </a:r>
            <a:r>
              <a:rPr lang="en-US" dirty="0"/>
              <a:t> </a:t>
            </a:r>
            <a:r>
              <a:rPr lang="en-US" dirty="0" err="1"/>
              <a:t>keçirildiyini</a:t>
            </a:r>
            <a:r>
              <a:rPr lang="en-US" dirty="0"/>
              <a:t> </a:t>
            </a:r>
            <a:r>
              <a:rPr lang="en-US" dirty="0" err="1"/>
              <a:t>müşahidə</a:t>
            </a:r>
            <a:r>
              <a:rPr lang="en-US" dirty="0"/>
              <a:t> </a:t>
            </a:r>
            <a:r>
              <a:rPr lang="en-US" dirty="0" err="1"/>
              <a:t>şirkəti</a:t>
            </a:r>
            <a:r>
              <a:rPr lang="en-US" dirty="0"/>
              <a:t> </a:t>
            </a:r>
            <a:r>
              <a:rPr lang="en-US" dirty="0" err="1"/>
              <a:t>vasitəsilə</a:t>
            </a:r>
            <a:r>
              <a:rPr lang="en-US" dirty="0"/>
              <a:t> </a:t>
            </a:r>
            <a:r>
              <a:rPr lang="en-US" dirty="0" err="1"/>
              <a:t>alıcı</a:t>
            </a:r>
            <a:r>
              <a:rPr lang="en-US" dirty="0"/>
              <a:t> </a:t>
            </a:r>
            <a:r>
              <a:rPr lang="en-US" dirty="0" err="1"/>
              <a:t>və</a:t>
            </a:r>
            <a:r>
              <a:rPr lang="en-US" dirty="0"/>
              <a:t> </a:t>
            </a:r>
            <a:r>
              <a:rPr lang="en-US" dirty="0" err="1"/>
              <a:t>ya</a:t>
            </a:r>
            <a:r>
              <a:rPr lang="en-US" dirty="0"/>
              <a:t> </a:t>
            </a:r>
            <a:r>
              <a:rPr lang="en-US" dirty="0" err="1"/>
              <a:t>satıcı</a:t>
            </a:r>
            <a:r>
              <a:rPr lang="en-US" dirty="0"/>
              <a:t> </a:t>
            </a:r>
            <a:r>
              <a:rPr lang="en-US" dirty="0" err="1"/>
              <a:t>müəyyən</a:t>
            </a:r>
            <a:r>
              <a:rPr lang="en-US" dirty="0"/>
              <a:t> </a:t>
            </a:r>
            <a:r>
              <a:rPr lang="en-US" dirty="0" err="1"/>
              <a:t>etməlidir</a:t>
            </a:r>
            <a:r>
              <a:rPr lang="en-US" dirty="0"/>
              <a:t>. </a:t>
            </a:r>
            <a:r>
              <a:rPr lang="en-US" dirty="0" err="1"/>
              <a:t>Müqavilə</a:t>
            </a:r>
            <a:r>
              <a:rPr lang="en-US" dirty="0"/>
              <a:t> </a:t>
            </a:r>
            <a:r>
              <a:rPr lang="en-US" dirty="0" err="1"/>
              <a:t>bağlanmış</a:t>
            </a:r>
            <a:r>
              <a:rPr lang="en-US" dirty="0"/>
              <a:t> </a:t>
            </a:r>
            <a:r>
              <a:rPr lang="en-US" dirty="0" err="1"/>
              <a:t>malın</a:t>
            </a:r>
            <a:r>
              <a:rPr lang="en-US" dirty="0"/>
              <a:t> </a:t>
            </a:r>
            <a:r>
              <a:rPr lang="en-US" dirty="0" err="1"/>
              <a:t>kəmiyyətinə</a:t>
            </a:r>
            <a:r>
              <a:rPr lang="en-US" dirty="0"/>
              <a:t>, </a:t>
            </a:r>
            <a:r>
              <a:rPr lang="en-US" dirty="0" err="1"/>
              <a:t>növünə</a:t>
            </a:r>
            <a:r>
              <a:rPr lang="en-US" dirty="0"/>
              <a:t>, </a:t>
            </a:r>
            <a:r>
              <a:rPr lang="en-US" dirty="0" err="1"/>
              <a:t>keyfiyyətinə</a:t>
            </a:r>
            <a:r>
              <a:rPr lang="en-US" dirty="0"/>
              <a:t> </a:t>
            </a:r>
            <a:r>
              <a:rPr lang="en-US" dirty="0" err="1"/>
              <a:t>və</a:t>
            </a:r>
            <a:r>
              <a:rPr lang="en-US" dirty="0"/>
              <a:t> </a:t>
            </a:r>
            <a:r>
              <a:rPr lang="en-US" dirty="0" err="1"/>
              <a:t>xüsusiyyətlərinə</a:t>
            </a:r>
            <a:r>
              <a:rPr lang="en-US" dirty="0"/>
              <a:t> </a:t>
            </a:r>
            <a:r>
              <a:rPr lang="en-US" dirty="0" err="1"/>
              <a:t>görə</a:t>
            </a:r>
            <a:r>
              <a:rPr lang="en-US" dirty="0"/>
              <a:t> </a:t>
            </a:r>
            <a:r>
              <a:rPr lang="en-US" dirty="0" err="1"/>
              <a:t>uyğunluğunu</a:t>
            </a:r>
            <a:r>
              <a:rPr lang="en-US" dirty="0"/>
              <a:t> </a:t>
            </a:r>
            <a:r>
              <a:rPr lang="en-US" dirty="0" err="1"/>
              <a:t>müəyyən</a:t>
            </a:r>
            <a:r>
              <a:rPr lang="en-US" dirty="0"/>
              <a:t> </a:t>
            </a:r>
            <a:r>
              <a:rPr lang="en-US" dirty="0" err="1"/>
              <a:t>etmək</a:t>
            </a:r>
            <a:r>
              <a:rPr lang="en-US" dirty="0"/>
              <a:t> </a:t>
            </a:r>
            <a:r>
              <a:rPr lang="en-US" dirty="0" err="1"/>
              <a:t>üçün</a:t>
            </a:r>
            <a:r>
              <a:rPr lang="en-US" dirty="0"/>
              <a:t> </a:t>
            </a:r>
            <a:r>
              <a:rPr lang="en-US" dirty="0" err="1"/>
              <a:t>üçüncü</a:t>
            </a:r>
            <a:r>
              <a:rPr lang="en-US" dirty="0"/>
              <a:t> </a:t>
            </a:r>
            <a:r>
              <a:rPr lang="en-US" dirty="0" err="1"/>
              <a:t>şəxslər</a:t>
            </a:r>
            <a:r>
              <a:rPr lang="en-US" dirty="0"/>
              <a:t> </a:t>
            </a:r>
            <a:r>
              <a:rPr lang="en-US" dirty="0" err="1"/>
              <a:t>tərəfindən</a:t>
            </a:r>
            <a:r>
              <a:rPr lang="en-US" dirty="0"/>
              <a:t> </a:t>
            </a:r>
            <a:r>
              <a:rPr lang="en-US" dirty="0" err="1"/>
              <a:t>verilən</a:t>
            </a:r>
            <a:r>
              <a:rPr lang="en-US" dirty="0"/>
              <a:t> </a:t>
            </a:r>
            <a:r>
              <a:rPr lang="en-US" dirty="0" err="1"/>
              <a:t>sənədlər</a:t>
            </a:r>
            <a:r>
              <a:rPr lang="en-US" dirty="0"/>
              <a:t> “</a:t>
            </a:r>
            <a:r>
              <a:rPr lang="en-US" dirty="0" err="1"/>
              <a:t>müşahidə</a:t>
            </a:r>
            <a:r>
              <a:rPr lang="en-US" dirty="0"/>
              <a:t> </a:t>
            </a:r>
            <a:r>
              <a:rPr lang="en-US" dirty="0" err="1"/>
              <a:t>şəhadətnaməsi</a:t>
            </a:r>
            <a:r>
              <a:rPr lang="en-US" dirty="0"/>
              <a:t>” </a:t>
            </a:r>
            <a:r>
              <a:rPr lang="en-US" dirty="0" err="1"/>
              <a:t>və</a:t>
            </a:r>
            <a:r>
              <a:rPr lang="en-US" dirty="0"/>
              <a:t> </a:t>
            </a:r>
            <a:r>
              <a:rPr lang="en-US" dirty="0" err="1"/>
              <a:t>ya</a:t>
            </a:r>
            <a:r>
              <a:rPr lang="en-US" dirty="0"/>
              <a:t> “</a:t>
            </a:r>
            <a:r>
              <a:rPr lang="en-US" dirty="0" err="1"/>
              <a:t>nəzarət</a:t>
            </a:r>
            <a:r>
              <a:rPr lang="en-US" dirty="0"/>
              <a:t> </a:t>
            </a:r>
            <a:r>
              <a:rPr lang="en-US" dirty="0" err="1"/>
              <a:t>aktı</a:t>
            </a:r>
            <a:r>
              <a:rPr lang="en-US" dirty="0"/>
              <a:t>” </a:t>
            </a:r>
            <a:r>
              <a:rPr lang="en-US" dirty="0" err="1"/>
              <a:t>adlanır</a:t>
            </a:r>
            <a:r>
              <a:rPr lang="en-US" dirty="0"/>
              <a:t> </a:t>
            </a:r>
            <a:r>
              <a:rPr lang="en-US" dirty="0" err="1"/>
              <a:t>və</a:t>
            </a:r>
            <a:r>
              <a:rPr lang="en-US" dirty="0"/>
              <a:t> </a:t>
            </a:r>
            <a:r>
              <a:rPr lang="en-US" dirty="0" err="1"/>
              <a:t>bu</a:t>
            </a:r>
            <a:r>
              <a:rPr lang="en-US" dirty="0"/>
              <a:t> </a:t>
            </a:r>
            <a:r>
              <a:rPr lang="en-US" dirty="0" err="1"/>
              <a:t>sənəd</a:t>
            </a:r>
            <a:r>
              <a:rPr lang="en-US" dirty="0"/>
              <a:t> </a:t>
            </a:r>
            <a:r>
              <a:rPr lang="en-US" dirty="0" err="1"/>
              <a:t>satıcı</a:t>
            </a:r>
            <a:r>
              <a:rPr lang="en-US" dirty="0"/>
              <a:t> </a:t>
            </a:r>
            <a:r>
              <a:rPr lang="en-US" dirty="0" err="1"/>
              <a:t>üçün</a:t>
            </a:r>
            <a:r>
              <a:rPr lang="en-US" dirty="0"/>
              <a:t> </a:t>
            </a:r>
            <a:r>
              <a:rPr lang="en-US" dirty="0" err="1"/>
              <a:t>malın</a:t>
            </a:r>
            <a:r>
              <a:rPr lang="en-US" dirty="0"/>
              <a:t> </a:t>
            </a:r>
            <a:r>
              <a:rPr lang="en-US" dirty="0" err="1"/>
              <a:t>zəmanət</a:t>
            </a:r>
            <a:r>
              <a:rPr lang="en-US" dirty="0"/>
              <a:t> </a:t>
            </a:r>
            <a:r>
              <a:rPr lang="en-US" dirty="0" err="1"/>
              <a:t>sənədidir</a:t>
            </a:r>
            <a:r>
              <a:rPr lang="en-US" dirty="0"/>
              <a:t>. </a:t>
            </a:r>
            <a:r>
              <a:rPr lang="en-US" dirty="0" err="1"/>
              <a:t>Yoxlama</a:t>
            </a:r>
            <a:r>
              <a:rPr lang="en-US" dirty="0"/>
              <a:t> </a:t>
            </a:r>
            <a:r>
              <a:rPr lang="en-US" dirty="0" err="1"/>
              <a:t>malların</a:t>
            </a:r>
            <a:r>
              <a:rPr lang="en-US" dirty="0"/>
              <a:t> </a:t>
            </a:r>
            <a:r>
              <a:rPr lang="en-US" dirty="0" err="1"/>
              <a:t>mənşə</a:t>
            </a:r>
            <a:r>
              <a:rPr lang="en-US" dirty="0"/>
              <a:t> </a:t>
            </a:r>
            <a:r>
              <a:rPr lang="en-US" dirty="0" err="1"/>
              <a:t>və</a:t>
            </a:r>
            <a:r>
              <a:rPr lang="en-US" dirty="0"/>
              <a:t>/</a:t>
            </a:r>
            <a:r>
              <a:rPr lang="en-US" dirty="0" err="1"/>
              <a:t>və</a:t>
            </a:r>
            <a:r>
              <a:rPr lang="en-US" dirty="0"/>
              <a:t> </a:t>
            </a:r>
            <a:r>
              <a:rPr lang="en-US" dirty="0" err="1"/>
              <a:t>ya</a:t>
            </a:r>
            <a:r>
              <a:rPr lang="en-US" dirty="0"/>
              <a:t> </a:t>
            </a:r>
            <a:r>
              <a:rPr lang="en-US" dirty="0" err="1"/>
              <a:t>təyinat</a:t>
            </a:r>
            <a:r>
              <a:rPr lang="en-US" dirty="0"/>
              <a:t> </a:t>
            </a:r>
            <a:r>
              <a:rPr lang="en-US" dirty="0" err="1"/>
              <a:t>yerində</a:t>
            </a:r>
            <a:r>
              <a:rPr lang="en-US" dirty="0"/>
              <a:t> </a:t>
            </a:r>
            <a:r>
              <a:rPr lang="en-US" dirty="0" err="1"/>
              <a:t>aparıla</a:t>
            </a:r>
            <a:r>
              <a:rPr lang="en-US" dirty="0"/>
              <a:t> </a:t>
            </a:r>
            <a:r>
              <a:rPr lang="en-US" dirty="0" err="1"/>
              <a:t>bilər</a:t>
            </a:r>
            <a:r>
              <a:rPr lang="az-Latn-AZ" dirty="0"/>
              <a:t>.</a:t>
            </a:r>
            <a:endParaRPr lang="en-US" dirty="0"/>
          </a:p>
        </p:txBody>
      </p:sp>
    </p:spTree>
    <p:extLst>
      <p:ext uri="{BB962C8B-B14F-4D97-AF65-F5344CB8AC3E}">
        <p14:creationId xmlns:p14="http://schemas.microsoft.com/office/powerpoint/2010/main" val="3370664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az-Latn-AZ" dirty="0"/>
              <a:t>Zəmanət və qarantiyalar</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a:t>Satıcı</a:t>
            </a:r>
            <a:r>
              <a:rPr lang="en-US" dirty="0"/>
              <a:t> </a:t>
            </a:r>
            <a:r>
              <a:rPr lang="en-US" dirty="0" err="1"/>
              <a:t>alıcıya</a:t>
            </a:r>
            <a:r>
              <a:rPr lang="en-US" dirty="0"/>
              <a:t> </a:t>
            </a:r>
            <a:r>
              <a:rPr lang="en-US" dirty="0" err="1"/>
              <a:t>göndərdiyi</a:t>
            </a:r>
            <a:r>
              <a:rPr lang="en-US" dirty="0"/>
              <a:t> </a:t>
            </a:r>
            <a:r>
              <a:rPr lang="en-US" dirty="0" err="1"/>
              <a:t>malla</a:t>
            </a:r>
            <a:r>
              <a:rPr lang="en-US" dirty="0"/>
              <a:t> yeni </a:t>
            </a:r>
            <a:r>
              <a:rPr lang="en-US" dirty="0" err="1"/>
              <a:t>bazara</a:t>
            </a:r>
            <a:r>
              <a:rPr lang="en-US" dirty="0"/>
              <a:t> </a:t>
            </a:r>
            <a:r>
              <a:rPr lang="en-US" dirty="0" err="1"/>
              <a:t>girərsə</a:t>
            </a:r>
            <a:r>
              <a:rPr lang="en-US" dirty="0"/>
              <a:t> </a:t>
            </a:r>
            <a:r>
              <a:rPr lang="en-US" dirty="0" err="1"/>
              <a:t>və</a:t>
            </a:r>
            <a:r>
              <a:rPr lang="en-US" dirty="0"/>
              <a:t> </a:t>
            </a:r>
            <a:r>
              <a:rPr lang="en-US" dirty="0" err="1"/>
              <a:t>bu</a:t>
            </a:r>
            <a:r>
              <a:rPr lang="en-US" dirty="0"/>
              <a:t> </a:t>
            </a:r>
            <a:r>
              <a:rPr lang="en-US" dirty="0" err="1"/>
              <a:t>bazarda</a:t>
            </a:r>
            <a:r>
              <a:rPr lang="en-US" dirty="0"/>
              <a:t> </a:t>
            </a:r>
            <a:r>
              <a:rPr lang="en-US" dirty="0" err="1"/>
              <a:t>saxlamaq</a:t>
            </a:r>
            <a:r>
              <a:rPr lang="en-US" dirty="0"/>
              <a:t> </a:t>
            </a:r>
            <a:r>
              <a:rPr lang="en-US" dirty="0" err="1"/>
              <a:t>istəyirsə</a:t>
            </a:r>
            <a:r>
              <a:rPr lang="en-US" dirty="0"/>
              <a:t>, o, </a:t>
            </a:r>
            <a:r>
              <a:rPr lang="en-US" dirty="0" err="1"/>
              <a:t>alıcıya</a:t>
            </a:r>
            <a:r>
              <a:rPr lang="en-US" dirty="0"/>
              <a:t> </a:t>
            </a:r>
            <a:r>
              <a:rPr lang="en-US" dirty="0" err="1"/>
              <a:t>müəyyən</a:t>
            </a:r>
            <a:r>
              <a:rPr lang="en-US" dirty="0"/>
              <a:t> </a:t>
            </a:r>
            <a:r>
              <a:rPr lang="en-US" dirty="0" err="1"/>
              <a:t>girov</a:t>
            </a:r>
            <a:r>
              <a:rPr lang="en-US" dirty="0"/>
              <a:t> </a:t>
            </a:r>
            <a:r>
              <a:rPr lang="en-US" dirty="0" err="1"/>
              <a:t>və</a:t>
            </a:r>
            <a:r>
              <a:rPr lang="en-US" dirty="0"/>
              <a:t> </a:t>
            </a:r>
            <a:r>
              <a:rPr lang="en-US" dirty="0" err="1"/>
              <a:t>təzminat</a:t>
            </a:r>
            <a:r>
              <a:rPr lang="en-US" dirty="0"/>
              <a:t> </a:t>
            </a:r>
            <a:r>
              <a:rPr lang="en-US" dirty="0" err="1"/>
              <a:t>zəmanəti</a:t>
            </a:r>
            <a:r>
              <a:rPr lang="en-US" dirty="0"/>
              <a:t> </a:t>
            </a:r>
            <a:r>
              <a:rPr lang="en-US" dirty="0" err="1"/>
              <a:t>verə</a:t>
            </a:r>
            <a:r>
              <a:rPr lang="en-US" dirty="0"/>
              <a:t> </a:t>
            </a:r>
            <a:r>
              <a:rPr lang="en-US" dirty="0" err="1"/>
              <a:t>bilər</a:t>
            </a:r>
            <a:r>
              <a:rPr lang="en-US" dirty="0"/>
              <a:t> ki, </a:t>
            </a:r>
            <a:r>
              <a:rPr lang="en-US" dirty="0" err="1"/>
              <a:t>bu</a:t>
            </a:r>
            <a:r>
              <a:rPr lang="en-US" dirty="0"/>
              <a:t> da </a:t>
            </a:r>
            <a:r>
              <a:rPr lang="en-US" dirty="0" err="1"/>
              <a:t>alıcıya</a:t>
            </a:r>
            <a:r>
              <a:rPr lang="en-US" dirty="0"/>
              <a:t> </a:t>
            </a:r>
            <a:r>
              <a:rPr lang="en-US" dirty="0" err="1"/>
              <a:t>bu</a:t>
            </a:r>
            <a:r>
              <a:rPr lang="en-US" dirty="0"/>
              <a:t> </a:t>
            </a:r>
            <a:r>
              <a:rPr lang="en-US" dirty="0" err="1"/>
              <a:t>bazarda</a:t>
            </a:r>
            <a:r>
              <a:rPr lang="en-US" dirty="0"/>
              <a:t> </a:t>
            </a:r>
            <a:r>
              <a:rPr lang="en-US" dirty="0" err="1"/>
              <a:t>daha</a:t>
            </a:r>
            <a:r>
              <a:rPr lang="en-US" dirty="0"/>
              <a:t> </a:t>
            </a:r>
            <a:r>
              <a:rPr lang="en-US" dirty="0" err="1"/>
              <a:t>çox</a:t>
            </a:r>
            <a:r>
              <a:rPr lang="en-US" dirty="0"/>
              <a:t> </a:t>
            </a:r>
            <a:r>
              <a:rPr lang="en-US" dirty="0" err="1"/>
              <a:t>öz</a:t>
            </a:r>
            <a:r>
              <a:rPr lang="en-US" dirty="0"/>
              <a:t> </a:t>
            </a:r>
            <a:r>
              <a:rPr lang="en-US" dirty="0" err="1"/>
              <a:t>malını</a:t>
            </a:r>
            <a:r>
              <a:rPr lang="en-US" dirty="0"/>
              <a:t> </a:t>
            </a:r>
            <a:r>
              <a:rPr lang="en-US" dirty="0" err="1"/>
              <a:t>sata</a:t>
            </a:r>
            <a:r>
              <a:rPr lang="en-US" dirty="0"/>
              <a:t> </a:t>
            </a:r>
            <a:r>
              <a:rPr lang="en-US" dirty="0" err="1"/>
              <a:t>bilsin</a:t>
            </a:r>
            <a:r>
              <a:rPr lang="en-US" dirty="0"/>
              <a:t>. </a:t>
            </a:r>
            <a:r>
              <a:rPr lang="en-US" dirty="0" err="1"/>
              <a:t>Məsələn</a:t>
            </a:r>
            <a:r>
              <a:rPr lang="en-US" dirty="0"/>
              <a:t>, </a:t>
            </a:r>
            <a:r>
              <a:rPr lang="en-US" dirty="0" err="1"/>
              <a:t>hər</a:t>
            </a:r>
            <a:r>
              <a:rPr lang="en-US" dirty="0"/>
              <a:t> </a:t>
            </a:r>
            <a:r>
              <a:rPr lang="en-US" dirty="0" err="1"/>
              <a:t>hansı</a:t>
            </a:r>
            <a:r>
              <a:rPr lang="en-US" dirty="0"/>
              <a:t> </a:t>
            </a:r>
            <a:r>
              <a:rPr lang="en-US" dirty="0" err="1"/>
              <a:t>bir</a:t>
            </a:r>
            <a:r>
              <a:rPr lang="en-US" dirty="0"/>
              <a:t> </a:t>
            </a:r>
            <a:r>
              <a:rPr lang="en-US" dirty="0" err="1"/>
              <a:t>səbəbdən</a:t>
            </a:r>
            <a:r>
              <a:rPr lang="en-US" dirty="0"/>
              <a:t> </a:t>
            </a:r>
            <a:r>
              <a:rPr lang="en-US" dirty="0" err="1"/>
              <a:t>malda</a:t>
            </a:r>
            <a:r>
              <a:rPr lang="en-US" dirty="0"/>
              <a:t> </a:t>
            </a:r>
            <a:r>
              <a:rPr lang="en-US" dirty="0" err="1"/>
              <a:t>yarana</a:t>
            </a:r>
            <a:r>
              <a:rPr lang="en-US" dirty="0"/>
              <a:t> </a:t>
            </a:r>
            <a:r>
              <a:rPr lang="en-US" dirty="0" err="1"/>
              <a:t>biləcək</a:t>
            </a:r>
            <a:r>
              <a:rPr lang="en-US" dirty="0"/>
              <a:t> </a:t>
            </a:r>
            <a:r>
              <a:rPr lang="en-US" dirty="0" err="1"/>
              <a:t>istehsal</a:t>
            </a:r>
            <a:r>
              <a:rPr lang="en-US" dirty="0"/>
              <a:t> </a:t>
            </a:r>
            <a:r>
              <a:rPr lang="en-US" dirty="0" err="1"/>
              <a:t>qüsurunu</a:t>
            </a:r>
            <a:r>
              <a:rPr lang="en-US" dirty="0"/>
              <a:t> </a:t>
            </a:r>
            <a:r>
              <a:rPr lang="en-US" dirty="0" err="1"/>
              <a:t>kompensasiya</a:t>
            </a:r>
            <a:r>
              <a:rPr lang="en-US" dirty="0"/>
              <a:t> </a:t>
            </a:r>
            <a:r>
              <a:rPr lang="en-US" dirty="0" err="1"/>
              <a:t>edəcəyi</a:t>
            </a:r>
            <a:r>
              <a:rPr lang="en-US" dirty="0"/>
              <a:t>, </a:t>
            </a:r>
            <a:r>
              <a:rPr lang="en-US" dirty="0" err="1"/>
              <a:t>hər</a:t>
            </a:r>
            <a:r>
              <a:rPr lang="en-US" dirty="0"/>
              <a:t> </a:t>
            </a:r>
            <a:r>
              <a:rPr lang="en-US" dirty="0" err="1"/>
              <a:t>hansı</a:t>
            </a:r>
            <a:r>
              <a:rPr lang="en-US" dirty="0"/>
              <a:t> </a:t>
            </a:r>
            <a:r>
              <a:rPr lang="en-US" dirty="0" err="1"/>
              <a:t>səbəbdən</a:t>
            </a:r>
            <a:r>
              <a:rPr lang="en-US" dirty="0"/>
              <a:t> </a:t>
            </a:r>
            <a:r>
              <a:rPr lang="en-US" dirty="0" err="1"/>
              <a:t>alıcıya</a:t>
            </a:r>
            <a:r>
              <a:rPr lang="en-US" dirty="0"/>
              <a:t> </a:t>
            </a:r>
            <a:r>
              <a:rPr lang="en-US" dirty="0" err="1"/>
              <a:t>qarşı</a:t>
            </a:r>
            <a:r>
              <a:rPr lang="en-US" dirty="0"/>
              <a:t> </a:t>
            </a:r>
            <a:r>
              <a:rPr lang="en-US" dirty="0" err="1"/>
              <a:t>iddia</a:t>
            </a:r>
            <a:r>
              <a:rPr lang="en-US" dirty="0"/>
              <a:t> </a:t>
            </a:r>
            <a:r>
              <a:rPr lang="en-US" dirty="0" err="1"/>
              <a:t>açıldığı</a:t>
            </a:r>
            <a:r>
              <a:rPr lang="en-US" dirty="0"/>
              <a:t> zaman </a:t>
            </a:r>
            <a:r>
              <a:rPr lang="en-US" dirty="0" err="1"/>
              <a:t>alıcını</a:t>
            </a:r>
            <a:r>
              <a:rPr lang="en-US" dirty="0"/>
              <a:t> </a:t>
            </a:r>
            <a:r>
              <a:rPr lang="en-US" dirty="0" err="1"/>
              <a:t>müdafiə</a:t>
            </a:r>
            <a:r>
              <a:rPr lang="en-US" dirty="0"/>
              <a:t> </a:t>
            </a:r>
            <a:r>
              <a:rPr lang="en-US" dirty="0" err="1"/>
              <a:t>edəcəyi</a:t>
            </a:r>
            <a:r>
              <a:rPr lang="en-US" dirty="0"/>
              <a:t> </a:t>
            </a:r>
            <a:r>
              <a:rPr lang="en-US" dirty="0" err="1"/>
              <a:t>kimi</a:t>
            </a:r>
            <a:r>
              <a:rPr lang="en-US" dirty="0"/>
              <a:t> </a:t>
            </a:r>
            <a:r>
              <a:rPr lang="en-US" dirty="0" err="1"/>
              <a:t>məsələlərdə</a:t>
            </a:r>
            <a:r>
              <a:rPr lang="en-US" dirty="0"/>
              <a:t> </a:t>
            </a:r>
            <a:r>
              <a:rPr lang="en-US" dirty="0" err="1"/>
              <a:t>zəmanət</a:t>
            </a:r>
            <a:r>
              <a:rPr lang="en-US" dirty="0"/>
              <a:t> </a:t>
            </a:r>
            <a:r>
              <a:rPr lang="en-US" dirty="0" err="1"/>
              <a:t>və</a:t>
            </a:r>
            <a:r>
              <a:rPr lang="en-US" dirty="0"/>
              <a:t> </a:t>
            </a:r>
            <a:r>
              <a:rPr lang="en-US" dirty="0" err="1"/>
              <a:t>təminat</a:t>
            </a:r>
            <a:r>
              <a:rPr lang="en-US" dirty="0"/>
              <a:t> </a:t>
            </a:r>
            <a:r>
              <a:rPr lang="en-US" dirty="0" err="1"/>
              <a:t>verə</a:t>
            </a:r>
            <a:r>
              <a:rPr lang="en-US" dirty="0"/>
              <a:t> </a:t>
            </a:r>
            <a:r>
              <a:rPr lang="en-US" dirty="0" err="1"/>
              <a:t>bilər</a:t>
            </a:r>
            <a:r>
              <a:rPr lang="en-US" dirty="0"/>
              <a:t>, </a:t>
            </a:r>
            <a:r>
              <a:rPr lang="en-US" dirty="0" err="1"/>
              <a:t>və</a:t>
            </a:r>
            <a:r>
              <a:rPr lang="en-US" dirty="0"/>
              <a:t> </a:t>
            </a:r>
            <a:r>
              <a:rPr lang="en-US" dirty="0" err="1"/>
              <a:t>istehsal</a:t>
            </a:r>
            <a:r>
              <a:rPr lang="en-US" dirty="0"/>
              <a:t> </a:t>
            </a:r>
            <a:r>
              <a:rPr lang="en-US" dirty="0" err="1"/>
              <a:t>etdiyi</a:t>
            </a:r>
            <a:r>
              <a:rPr lang="en-US" dirty="0"/>
              <a:t> </a:t>
            </a:r>
            <a:r>
              <a:rPr lang="en-US" dirty="0" err="1"/>
              <a:t>malları</a:t>
            </a:r>
            <a:r>
              <a:rPr lang="en-US" dirty="0"/>
              <a:t> </a:t>
            </a:r>
            <a:r>
              <a:rPr lang="en-US" dirty="0" err="1"/>
              <a:t>uzun</a:t>
            </a:r>
            <a:r>
              <a:rPr lang="en-US" dirty="0"/>
              <a:t> </a:t>
            </a:r>
            <a:r>
              <a:rPr lang="en-US" dirty="0" err="1"/>
              <a:t>müddət</a:t>
            </a:r>
            <a:r>
              <a:rPr lang="en-US" dirty="0"/>
              <a:t> </a:t>
            </a:r>
            <a:r>
              <a:rPr lang="en-US" dirty="0" err="1"/>
              <a:t>ehtiyat</a:t>
            </a:r>
            <a:r>
              <a:rPr lang="en-US" dirty="0"/>
              <a:t> </a:t>
            </a:r>
            <a:r>
              <a:rPr lang="en-US" dirty="0" err="1"/>
              <a:t>hissələri</a:t>
            </a:r>
            <a:r>
              <a:rPr lang="en-US" dirty="0"/>
              <a:t> </a:t>
            </a:r>
            <a:r>
              <a:rPr lang="en-US" dirty="0" err="1"/>
              <a:t>ilə</a:t>
            </a:r>
            <a:r>
              <a:rPr lang="en-US" dirty="0"/>
              <a:t> </a:t>
            </a:r>
            <a:r>
              <a:rPr lang="en-US" dirty="0" err="1"/>
              <a:t>təmin</a:t>
            </a:r>
            <a:r>
              <a:rPr lang="en-US" dirty="0"/>
              <a:t> </a:t>
            </a:r>
            <a:r>
              <a:rPr lang="en-US" dirty="0" err="1"/>
              <a:t>edəcəyini</a:t>
            </a:r>
            <a:r>
              <a:rPr lang="en-US" dirty="0"/>
              <a:t> </a:t>
            </a:r>
            <a:r>
              <a:rPr lang="en-US" dirty="0" err="1"/>
              <a:t>bildirir</a:t>
            </a:r>
            <a:r>
              <a:rPr lang="en-US" dirty="0"/>
              <a:t>. </a:t>
            </a:r>
            <a:r>
              <a:rPr lang="en-US" dirty="0" err="1"/>
              <a:t>Şirkətlər</a:t>
            </a:r>
            <a:r>
              <a:rPr lang="en-US" dirty="0"/>
              <a:t> </a:t>
            </a:r>
            <a:r>
              <a:rPr lang="en-US" dirty="0" err="1"/>
              <a:t>beynəlxalq</a:t>
            </a:r>
            <a:r>
              <a:rPr lang="en-US" dirty="0"/>
              <a:t> </a:t>
            </a:r>
            <a:r>
              <a:rPr lang="en-US" dirty="0" err="1"/>
              <a:t>müqavilələrdən</a:t>
            </a:r>
            <a:r>
              <a:rPr lang="en-US" dirty="0"/>
              <a:t> </a:t>
            </a:r>
            <a:r>
              <a:rPr lang="en-US" dirty="0" err="1"/>
              <a:t>irəli</a:t>
            </a:r>
            <a:r>
              <a:rPr lang="en-US" dirty="0"/>
              <a:t> </a:t>
            </a:r>
            <a:r>
              <a:rPr lang="en-US" dirty="0" err="1"/>
              <a:t>gələn</a:t>
            </a:r>
            <a:r>
              <a:rPr lang="en-US" dirty="0"/>
              <a:t> </a:t>
            </a:r>
            <a:r>
              <a:rPr lang="en-US" dirty="0" err="1"/>
              <a:t>və</a:t>
            </a:r>
            <a:r>
              <a:rPr lang="en-US" dirty="0"/>
              <a:t> </a:t>
            </a:r>
            <a:r>
              <a:rPr lang="en-US" dirty="0" err="1"/>
              <a:t>ya</a:t>
            </a:r>
            <a:r>
              <a:rPr lang="en-US" dirty="0"/>
              <a:t> </a:t>
            </a:r>
            <a:r>
              <a:rPr lang="en-US" dirty="0" err="1"/>
              <a:t>yerli</a:t>
            </a:r>
            <a:r>
              <a:rPr lang="en-US" dirty="0"/>
              <a:t> </a:t>
            </a:r>
            <a:r>
              <a:rPr lang="en-US" dirty="0" err="1"/>
              <a:t>qanunlardan</a:t>
            </a:r>
            <a:r>
              <a:rPr lang="en-US" dirty="0"/>
              <a:t> </a:t>
            </a:r>
            <a:r>
              <a:rPr lang="en-US" dirty="0" err="1"/>
              <a:t>irəli</a:t>
            </a:r>
            <a:r>
              <a:rPr lang="en-US" dirty="0"/>
              <a:t> </a:t>
            </a:r>
            <a:r>
              <a:rPr lang="en-US" dirty="0" err="1"/>
              <a:t>gələn</a:t>
            </a:r>
            <a:r>
              <a:rPr lang="en-US" dirty="0"/>
              <a:t> </a:t>
            </a:r>
            <a:r>
              <a:rPr lang="en-US" dirty="0" err="1"/>
              <a:t>təminatları</a:t>
            </a:r>
            <a:r>
              <a:rPr lang="en-US" dirty="0"/>
              <a:t> (</a:t>
            </a:r>
            <a:r>
              <a:rPr lang="en-US" dirty="0" err="1"/>
              <a:t>məxfi</a:t>
            </a:r>
            <a:r>
              <a:rPr lang="en-US" dirty="0"/>
              <a:t>) </a:t>
            </a:r>
            <a:r>
              <a:rPr lang="en-US" dirty="0" err="1"/>
              <a:t>öz</a:t>
            </a:r>
            <a:r>
              <a:rPr lang="en-US" dirty="0"/>
              <a:t> </a:t>
            </a:r>
            <a:r>
              <a:rPr lang="en-US" dirty="0" err="1"/>
              <a:t>aralarında</a:t>
            </a:r>
            <a:r>
              <a:rPr lang="en-US" dirty="0"/>
              <a:t> </a:t>
            </a:r>
            <a:r>
              <a:rPr lang="en-US" dirty="0" err="1"/>
              <a:t>müəyyən</a:t>
            </a:r>
            <a:r>
              <a:rPr lang="en-US" dirty="0"/>
              <a:t> </a:t>
            </a:r>
            <a:r>
              <a:rPr lang="en-US" dirty="0" err="1"/>
              <a:t>etdikləri</a:t>
            </a:r>
            <a:r>
              <a:rPr lang="en-US" dirty="0"/>
              <a:t> (</a:t>
            </a:r>
            <a:r>
              <a:rPr lang="en-US" dirty="0" err="1"/>
              <a:t>açıq</a:t>
            </a:r>
            <a:r>
              <a:rPr lang="en-US" dirty="0"/>
              <a:t> </a:t>
            </a:r>
            <a:r>
              <a:rPr lang="en-US" dirty="0" err="1"/>
              <a:t>təminat</a:t>
            </a:r>
            <a:r>
              <a:rPr lang="en-US" dirty="0"/>
              <a:t>) </a:t>
            </a:r>
            <a:r>
              <a:rPr lang="en-US" dirty="0" err="1"/>
              <a:t>və</a:t>
            </a:r>
            <a:r>
              <a:rPr lang="en-US" dirty="0"/>
              <a:t>/</a:t>
            </a:r>
            <a:r>
              <a:rPr lang="en-US" dirty="0" err="1"/>
              <a:t>və</a:t>
            </a:r>
            <a:r>
              <a:rPr lang="en-US" dirty="0"/>
              <a:t> </a:t>
            </a:r>
            <a:r>
              <a:rPr lang="en-US" dirty="0" err="1"/>
              <a:t>ya</a:t>
            </a:r>
            <a:r>
              <a:rPr lang="en-US" dirty="0"/>
              <a:t> </a:t>
            </a:r>
            <a:r>
              <a:rPr lang="en-US" dirty="0" err="1"/>
              <a:t>açıq</a:t>
            </a:r>
            <a:r>
              <a:rPr lang="en-US" dirty="0"/>
              <a:t> </a:t>
            </a:r>
            <a:r>
              <a:rPr lang="en-US" dirty="0" err="1"/>
              <a:t>şəkildə</a:t>
            </a:r>
            <a:r>
              <a:rPr lang="en-US" dirty="0"/>
              <a:t> </a:t>
            </a:r>
            <a:r>
              <a:rPr lang="en-US" dirty="0" err="1"/>
              <a:t>istisna</a:t>
            </a:r>
            <a:r>
              <a:rPr lang="en-US" dirty="0"/>
              <a:t> </a:t>
            </a:r>
            <a:r>
              <a:rPr lang="en-US" dirty="0" err="1"/>
              <a:t>etmədikdə</a:t>
            </a:r>
            <a:r>
              <a:rPr lang="en-US" dirty="0"/>
              <a:t>, </a:t>
            </a:r>
            <a:r>
              <a:rPr lang="en-US" dirty="0" err="1"/>
              <a:t>qəbul</a:t>
            </a:r>
            <a:r>
              <a:rPr lang="en-US" dirty="0"/>
              <a:t> </a:t>
            </a:r>
            <a:r>
              <a:rPr lang="en-US" dirty="0" err="1"/>
              <a:t>etdiklərini</a:t>
            </a:r>
            <a:r>
              <a:rPr lang="en-US" dirty="0"/>
              <a:t> müqavilədə </a:t>
            </a:r>
            <a:r>
              <a:rPr lang="en-US" dirty="0" err="1"/>
              <a:t>qeyd</a:t>
            </a:r>
            <a:r>
              <a:rPr lang="en-US" dirty="0"/>
              <a:t> </a:t>
            </a:r>
            <a:r>
              <a:rPr lang="en-US" dirty="0" err="1"/>
              <a:t>edə</a:t>
            </a:r>
            <a:r>
              <a:rPr lang="en-US" dirty="0"/>
              <a:t> </a:t>
            </a:r>
            <a:r>
              <a:rPr lang="en-US" dirty="0" err="1"/>
              <a:t>bilərlər.Müqavilələrdəki</a:t>
            </a:r>
            <a:r>
              <a:rPr lang="en-US" dirty="0"/>
              <a:t> </a:t>
            </a:r>
            <a:r>
              <a:rPr lang="en-US" dirty="0" err="1"/>
              <a:t>zəmanət</a:t>
            </a:r>
            <a:r>
              <a:rPr lang="en-US" dirty="0"/>
              <a:t> </a:t>
            </a:r>
            <a:r>
              <a:rPr lang="en-US" dirty="0" err="1"/>
              <a:t>bəndinə</a:t>
            </a:r>
            <a:r>
              <a:rPr lang="en-US" dirty="0"/>
              <a:t> </a:t>
            </a:r>
            <a:r>
              <a:rPr lang="en-US" dirty="0" err="1"/>
              <a:t>əsasən</a:t>
            </a:r>
            <a:r>
              <a:rPr lang="en-US" dirty="0"/>
              <a:t>; </a:t>
            </a:r>
            <a:r>
              <a:rPr lang="en-US" dirty="0" err="1"/>
              <a:t>zəmanətin</a:t>
            </a:r>
            <a:r>
              <a:rPr lang="en-US" dirty="0"/>
              <a:t> </a:t>
            </a:r>
            <a:r>
              <a:rPr lang="en-US" dirty="0" err="1"/>
              <a:t>başlama</a:t>
            </a:r>
            <a:r>
              <a:rPr lang="en-US" dirty="0"/>
              <a:t> </a:t>
            </a:r>
            <a:r>
              <a:rPr lang="en-US" dirty="0" err="1"/>
              <a:t>vaxtı</a:t>
            </a:r>
            <a:r>
              <a:rPr lang="en-US" dirty="0"/>
              <a:t>, </a:t>
            </a:r>
            <a:r>
              <a:rPr lang="en-US" dirty="0" err="1"/>
              <a:t>zəmanətin</a:t>
            </a:r>
            <a:r>
              <a:rPr lang="en-US" dirty="0"/>
              <a:t> </a:t>
            </a:r>
            <a:r>
              <a:rPr lang="en-US" dirty="0" err="1"/>
              <a:t>müddəti</a:t>
            </a:r>
            <a:r>
              <a:rPr lang="en-US" dirty="0"/>
              <a:t> </a:t>
            </a:r>
            <a:r>
              <a:rPr lang="en-US" dirty="0" err="1"/>
              <a:t>və</a:t>
            </a:r>
            <a:r>
              <a:rPr lang="en-US" dirty="0"/>
              <a:t> </a:t>
            </a:r>
            <a:r>
              <a:rPr lang="en-US" dirty="0" err="1"/>
              <a:t>əgər</a:t>
            </a:r>
            <a:r>
              <a:rPr lang="en-US" dirty="0"/>
              <a:t> </a:t>
            </a:r>
            <a:r>
              <a:rPr lang="en-US" dirty="0" err="1"/>
              <a:t>varsa</a:t>
            </a:r>
            <a:r>
              <a:rPr lang="en-US" dirty="0"/>
              <a:t>, </a:t>
            </a:r>
            <a:r>
              <a:rPr lang="en-US" dirty="0" err="1"/>
              <a:t>zəmanətin</a:t>
            </a:r>
            <a:r>
              <a:rPr lang="en-US" dirty="0"/>
              <a:t> </a:t>
            </a:r>
            <a:r>
              <a:rPr lang="en-US" dirty="0" err="1"/>
              <a:t>əhatə</a:t>
            </a:r>
            <a:r>
              <a:rPr lang="en-US" dirty="0"/>
              <a:t> </a:t>
            </a:r>
            <a:r>
              <a:rPr lang="en-US" dirty="0" err="1"/>
              <a:t>dairəsi</a:t>
            </a:r>
            <a:r>
              <a:rPr lang="en-US" dirty="0"/>
              <a:t> </a:t>
            </a:r>
            <a:r>
              <a:rPr lang="en-US" dirty="0" err="1"/>
              <a:t>ilə</a:t>
            </a:r>
            <a:r>
              <a:rPr lang="en-US" dirty="0"/>
              <a:t> </a:t>
            </a:r>
            <a:r>
              <a:rPr lang="en-US" dirty="0" err="1"/>
              <a:t>bağlı</a:t>
            </a:r>
            <a:r>
              <a:rPr lang="en-US" dirty="0"/>
              <a:t> </a:t>
            </a:r>
            <a:r>
              <a:rPr lang="en-US" dirty="0" err="1"/>
              <a:t>xidmətlər</a:t>
            </a:r>
            <a:r>
              <a:rPr lang="en-US" dirty="0"/>
              <a:t> (</a:t>
            </a:r>
            <a:r>
              <a:rPr lang="en-US" dirty="0" err="1"/>
              <a:t>texniki</a:t>
            </a:r>
            <a:r>
              <a:rPr lang="en-US" dirty="0"/>
              <a:t> </a:t>
            </a:r>
            <a:r>
              <a:rPr lang="en-US" dirty="0" err="1"/>
              <a:t>xidmət</a:t>
            </a:r>
            <a:r>
              <a:rPr lang="en-US" dirty="0"/>
              <a:t>), </a:t>
            </a:r>
            <a:r>
              <a:rPr lang="en-US" dirty="0" err="1"/>
              <a:t>varsa</a:t>
            </a:r>
            <a:r>
              <a:rPr lang="en-US" dirty="0"/>
              <a:t>, </a:t>
            </a:r>
            <a:r>
              <a:rPr lang="en-US" dirty="0" err="1"/>
              <a:t>mallara</a:t>
            </a:r>
            <a:r>
              <a:rPr lang="en-US" dirty="0"/>
              <a:t> </a:t>
            </a:r>
            <a:r>
              <a:rPr lang="en-US" dirty="0" err="1"/>
              <a:t>verilən</a:t>
            </a:r>
            <a:r>
              <a:rPr lang="en-US" dirty="0"/>
              <a:t> </a:t>
            </a:r>
            <a:r>
              <a:rPr lang="en-US" dirty="0" err="1"/>
              <a:t>zəmanət.Zəmanətlər</a:t>
            </a:r>
            <a:r>
              <a:rPr lang="en-US" dirty="0"/>
              <a:t> </a:t>
            </a:r>
            <a:r>
              <a:rPr lang="en-US" dirty="0" err="1"/>
              <a:t>verilirsə</a:t>
            </a:r>
            <a:r>
              <a:rPr lang="en-US" dirty="0"/>
              <a:t>, </a:t>
            </a:r>
            <a:r>
              <a:rPr lang="en-US" dirty="0" err="1"/>
              <a:t>məsələn</a:t>
            </a:r>
            <a:r>
              <a:rPr lang="en-US" dirty="0"/>
              <a:t>, </a:t>
            </a:r>
            <a:r>
              <a:rPr lang="en-US" dirty="0" err="1"/>
              <a:t>müddət</a:t>
            </a:r>
            <a:r>
              <a:rPr lang="en-US" dirty="0"/>
              <a:t> </a:t>
            </a:r>
            <a:r>
              <a:rPr lang="en-US" dirty="0" err="1"/>
              <a:t>başa</a:t>
            </a:r>
            <a:r>
              <a:rPr lang="en-US" dirty="0"/>
              <a:t> </a:t>
            </a:r>
            <a:r>
              <a:rPr lang="en-US" dirty="0" err="1"/>
              <a:t>çatdıqdan</a:t>
            </a:r>
            <a:r>
              <a:rPr lang="en-US" dirty="0"/>
              <a:t> </a:t>
            </a:r>
            <a:r>
              <a:rPr lang="en-US" dirty="0" err="1"/>
              <a:t>sonra</a:t>
            </a:r>
            <a:r>
              <a:rPr lang="en-US" dirty="0"/>
              <a:t> </a:t>
            </a:r>
            <a:r>
              <a:rPr lang="en-US" dirty="0" err="1"/>
              <a:t>ehtiyat</a:t>
            </a:r>
            <a:r>
              <a:rPr lang="en-US" dirty="0"/>
              <a:t> </a:t>
            </a:r>
            <a:r>
              <a:rPr lang="en-US" dirty="0" err="1"/>
              <a:t>hissələri</a:t>
            </a:r>
            <a:r>
              <a:rPr lang="en-US" dirty="0"/>
              <a:t> </a:t>
            </a:r>
            <a:r>
              <a:rPr lang="en-US" dirty="0" err="1"/>
              <a:t>və</a:t>
            </a:r>
            <a:r>
              <a:rPr lang="en-US" dirty="0"/>
              <a:t> </a:t>
            </a:r>
            <a:r>
              <a:rPr lang="en-US" dirty="0" err="1"/>
              <a:t>avadanlıqlarla</a:t>
            </a:r>
            <a:r>
              <a:rPr lang="en-US" dirty="0"/>
              <a:t> </a:t>
            </a:r>
            <a:r>
              <a:rPr lang="en-US" dirty="0" err="1"/>
              <a:t>təmin</a:t>
            </a:r>
            <a:r>
              <a:rPr lang="en-US" dirty="0"/>
              <a:t> </a:t>
            </a:r>
            <a:r>
              <a:rPr lang="en-US" dirty="0" err="1"/>
              <a:t>edilmə</a:t>
            </a:r>
            <a:r>
              <a:rPr lang="en-US" dirty="0"/>
              <a:t> </a:t>
            </a:r>
            <a:r>
              <a:rPr lang="en-US" dirty="0" err="1"/>
              <a:t>müddəti</a:t>
            </a:r>
            <a:r>
              <a:rPr lang="en-US" dirty="0"/>
              <a:t>, </a:t>
            </a:r>
            <a:r>
              <a:rPr lang="en-US" dirty="0" err="1"/>
              <a:t>malların</a:t>
            </a:r>
            <a:r>
              <a:rPr lang="en-US" dirty="0"/>
              <a:t> </a:t>
            </a:r>
            <a:r>
              <a:rPr lang="en-US" dirty="0" err="1"/>
              <a:t>dəyişdirilməsi</a:t>
            </a:r>
            <a:r>
              <a:rPr lang="en-US" dirty="0"/>
              <a:t> </a:t>
            </a:r>
            <a:r>
              <a:rPr lang="en-US" dirty="0" err="1"/>
              <a:t>və</a:t>
            </a:r>
            <a:r>
              <a:rPr lang="en-US" dirty="0"/>
              <a:t> </a:t>
            </a:r>
            <a:r>
              <a:rPr lang="en-US" dirty="0" err="1"/>
              <a:t>ya</a:t>
            </a:r>
            <a:r>
              <a:rPr lang="en-US" dirty="0"/>
              <a:t> </a:t>
            </a:r>
            <a:r>
              <a:rPr lang="en-US" dirty="0" err="1"/>
              <a:t>qaytarılması</a:t>
            </a:r>
            <a:r>
              <a:rPr lang="en-US" dirty="0"/>
              <a:t> </a:t>
            </a:r>
            <a:r>
              <a:rPr lang="en-US" dirty="0" err="1"/>
              <a:t>şərtləri</a:t>
            </a:r>
            <a:r>
              <a:rPr lang="en-US" dirty="0"/>
              <a:t> (</a:t>
            </a:r>
            <a:r>
              <a:rPr lang="en-US" dirty="0" err="1"/>
              <a:t>qaytarma</a:t>
            </a:r>
            <a:r>
              <a:rPr lang="en-US" dirty="0"/>
              <a:t> </a:t>
            </a:r>
            <a:r>
              <a:rPr lang="en-US" dirty="0" err="1"/>
              <a:t>və</a:t>
            </a:r>
            <a:r>
              <a:rPr lang="en-US" dirty="0"/>
              <a:t> </a:t>
            </a:r>
            <a:r>
              <a:rPr lang="en-US" dirty="0" err="1"/>
              <a:t>ya</a:t>
            </a:r>
            <a:r>
              <a:rPr lang="en-US" dirty="0"/>
              <a:t> </a:t>
            </a:r>
            <a:r>
              <a:rPr lang="en-US" dirty="0" err="1"/>
              <a:t>dəyişdirmə</a:t>
            </a:r>
            <a:r>
              <a:rPr lang="en-US" dirty="0"/>
              <a:t> </a:t>
            </a:r>
            <a:r>
              <a:rPr lang="en-US" dirty="0" err="1"/>
              <a:t>üçün</a:t>
            </a:r>
            <a:r>
              <a:rPr lang="en-US" dirty="0"/>
              <a:t> </a:t>
            </a:r>
            <a:r>
              <a:rPr lang="en-US" dirty="0" err="1"/>
              <a:t>icazə</a:t>
            </a:r>
            <a:r>
              <a:rPr lang="en-US" dirty="0"/>
              <a:t> </a:t>
            </a:r>
            <a:r>
              <a:rPr lang="en-US" dirty="0" err="1"/>
              <a:t>verilən</a:t>
            </a:r>
            <a:r>
              <a:rPr lang="en-US" dirty="0"/>
              <a:t> </a:t>
            </a:r>
            <a:r>
              <a:rPr lang="en-US" dirty="0" err="1"/>
              <a:t>müddət</a:t>
            </a:r>
            <a:r>
              <a:rPr lang="en-US" dirty="0"/>
              <a:t>, </a:t>
            </a:r>
            <a:r>
              <a:rPr lang="en-US" dirty="0" err="1"/>
              <a:t>pulun</a:t>
            </a:r>
            <a:r>
              <a:rPr lang="en-US" dirty="0"/>
              <a:t> </a:t>
            </a:r>
            <a:r>
              <a:rPr lang="en-US" dirty="0" err="1"/>
              <a:t>qaytarılması</a:t>
            </a:r>
            <a:r>
              <a:rPr lang="en-US" dirty="0"/>
              <a:t> </a:t>
            </a:r>
            <a:r>
              <a:rPr lang="en-US" dirty="0" err="1"/>
              <a:t>və</a:t>
            </a:r>
            <a:r>
              <a:rPr lang="en-US" dirty="0"/>
              <a:t> </a:t>
            </a:r>
            <a:r>
              <a:rPr lang="en-US" dirty="0" err="1"/>
              <a:t>ya</a:t>
            </a:r>
            <a:r>
              <a:rPr lang="en-US" dirty="0"/>
              <a:t> </a:t>
            </a:r>
            <a:r>
              <a:rPr lang="en-US" dirty="0" err="1"/>
              <a:t>dəyişdirilməsi</a:t>
            </a:r>
            <a:r>
              <a:rPr lang="en-US" dirty="0"/>
              <a:t> </a:t>
            </a:r>
            <a:r>
              <a:rPr lang="en-US" dirty="0" err="1"/>
              <a:t>mümkündürmü</a:t>
            </a:r>
            <a:r>
              <a:rPr lang="en-US" dirty="0"/>
              <a:t>? </a:t>
            </a:r>
            <a:r>
              <a:rPr lang="en-US" dirty="0" err="1"/>
              <a:t>geri</a:t>
            </a:r>
            <a:r>
              <a:rPr lang="en-US" dirty="0"/>
              <a:t> </a:t>
            </a:r>
            <a:r>
              <a:rPr lang="en-US" dirty="0" err="1"/>
              <a:t>qaytarılma</a:t>
            </a:r>
            <a:r>
              <a:rPr lang="en-US" dirty="0"/>
              <a:t> </a:t>
            </a:r>
            <a:r>
              <a:rPr lang="en-US" dirty="0" err="1"/>
              <a:t>və</a:t>
            </a:r>
            <a:r>
              <a:rPr lang="en-US" dirty="0"/>
              <a:t> </a:t>
            </a:r>
            <a:r>
              <a:rPr lang="en-US" dirty="0" err="1"/>
              <a:t>ya</a:t>
            </a:r>
            <a:r>
              <a:rPr lang="en-US" dirty="0"/>
              <a:t> </a:t>
            </a:r>
            <a:r>
              <a:rPr lang="en-US" dirty="0" err="1"/>
              <a:t>dəyişdirildikdə</a:t>
            </a:r>
            <a:r>
              <a:rPr lang="en-US" dirty="0"/>
              <a:t> </a:t>
            </a:r>
            <a:r>
              <a:rPr lang="en-US" dirty="0" err="1"/>
              <a:t>daşınmaya</a:t>
            </a:r>
            <a:r>
              <a:rPr lang="en-US" dirty="0"/>
              <a:t> </a:t>
            </a:r>
            <a:r>
              <a:rPr lang="en-US" dirty="0" err="1"/>
              <a:t>görə</a:t>
            </a:r>
            <a:r>
              <a:rPr lang="en-US" dirty="0"/>
              <a:t> </a:t>
            </a:r>
            <a:r>
              <a:rPr lang="en-US" dirty="0" err="1"/>
              <a:t>yükü</a:t>
            </a:r>
            <a:r>
              <a:rPr lang="en-US" dirty="0"/>
              <a:t> </a:t>
            </a:r>
            <a:r>
              <a:rPr lang="en-US" dirty="0" err="1"/>
              <a:t>ödəyəcək</a:t>
            </a:r>
            <a:r>
              <a:rPr lang="en-US" dirty="0"/>
              <a:t> </a:t>
            </a:r>
            <a:r>
              <a:rPr lang="en-US" dirty="0" err="1"/>
              <a:t>bütün</a:t>
            </a:r>
            <a:r>
              <a:rPr lang="en-US" dirty="0"/>
              <a:t> </a:t>
            </a:r>
            <a:r>
              <a:rPr lang="en-US" dirty="0" err="1"/>
              <a:t>göndərişlərə</a:t>
            </a:r>
            <a:r>
              <a:rPr lang="en-US" dirty="0"/>
              <a:t> </a:t>
            </a:r>
            <a:r>
              <a:rPr lang="en-US" dirty="0" err="1"/>
              <a:t>tətbiq</a:t>
            </a:r>
            <a:r>
              <a:rPr lang="en-US" dirty="0"/>
              <a:t> </a:t>
            </a:r>
            <a:r>
              <a:rPr lang="en-US" dirty="0" err="1"/>
              <a:t>edilir</a:t>
            </a:r>
            <a:r>
              <a:rPr lang="en-US" dirty="0"/>
              <a:t>) </a:t>
            </a:r>
            <a:r>
              <a:rPr lang="en-US" dirty="0" err="1"/>
              <a:t>şərtləri</a:t>
            </a:r>
            <a:r>
              <a:rPr lang="en-US" dirty="0"/>
              <a:t> </a:t>
            </a:r>
            <a:r>
              <a:rPr lang="en-US" dirty="0" err="1"/>
              <a:t>dəqiq</a:t>
            </a:r>
            <a:r>
              <a:rPr lang="en-US" dirty="0"/>
              <a:t> </a:t>
            </a:r>
            <a:r>
              <a:rPr lang="en-US" dirty="0" err="1"/>
              <a:t>ifadə</a:t>
            </a:r>
            <a:r>
              <a:rPr lang="en-US" dirty="0"/>
              <a:t> </a:t>
            </a:r>
            <a:r>
              <a:rPr lang="en-US" dirty="0" err="1"/>
              <a:t>edilməlidir.müqavilədə</a:t>
            </a:r>
            <a:r>
              <a:rPr lang="en-US" dirty="0"/>
              <a:t> </a:t>
            </a:r>
            <a:r>
              <a:rPr lang="en-US" dirty="0" err="1"/>
              <a:t>göstərilməlidir</a:t>
            </a:r>
            <a:r>
              <a:rPr lang="en-US" dirty="0"/>
              <a:t>.</a:t>
            </a:r>
          </a:p>
        </p:txBody>
      </p:sp>
    </p:spTree>
    <p:extLst>
      <p:ext uri="{BB962C8B-B14F-4D97-AF65-F5344CB8AC3E}">
        <p14:creationId xmlns:p14="http://schemas.microsoft.com/office/powerpoint/2010/main" val="2420230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Ön</a:t>
            </a:r>
            <a:r>
              <a:rPr lang="en-US" dirty="0"/>
              <a:t> </a:t>
            </a:r>
            <a:r>
              <a:rPr lang="en-US" dirty="0" err="1"/>
              <a:t>Şartlar</a:t>
            </a:r>
            <a:r>
              <a:rPr lang="en-US" dirty="0"/>
              <a:t> </a:t>
            </a:r>
          </a:p>
        </p:txBody>
      </p:sp>
      <p:sp>
        <p:nvSpPr>
          <p:cNvPr id="3" name="Content Placeholder 2"/>
          <p:cNvSpPr>
            <a:spLocks noGrp="1"/>
          </p:cNvSpPr>
          <p:nvPr>
            <p:ph idx="1"/>
          </p:nvPr>
        </p:nvSpPr>
        <p:spPr/>
        <p:txBody>
          <a:bodyPr/>
          <a:lstStyle/>
          <a:p>
            <a:r>
              <a:rPr lang="en-US" dirty="0"/>
              <a:t>Müqavilədə tərəflərin </a:t>
            </a:r>
            <a:r>
              <a:rPr lang="en-US" dirty="0" err="1"/>
              <a:t>öhdəliklərinin</a:t>
            </a:r>
            <a:r>
              <a:rPr lang="en-US" dirty="0"/>
              <a:t> </a:t>
            </a:r>
            <a:r>
              <a:rPr lang="en-US" dirty="0" err="1"/>
              <a:t>bir</a:t>
            </a:r>
            <a:r>
              <a:rPr lang="en-US" dirty="0"/>
              <a:t> </a:t>
            </a:r>
            <a:r>
              <a:rPr lang="en-US" dirty="0" err="1"/>
              <a:t>hissəsini</a:t>
            </a:r>
            <a:r>
              <a:rPr lang="en-US" dirty="0"/>
              <a:t> </a:t>
            </a:r>
            <a:r>
              <a:rPr lang="en-US" dirty="0" err="1"/>
              <a:t>yerinə</a:t>
            </a:r>
            <a:r>
              <a:rPr lang="en-US" dirty="0"/>
              <a:t> </a:t>
            </a:r>
            <a:r>
              <a:rPr lang="en-US" dirty="0" err="1"/>
              <a:t>yetirməsi</a:t>
            </a:r>
            <a:r>
              <a:rPr lang="en-US" dirty="0"/>
              <a:t> </a:t>
            </a:r>
            <a:r>
              <a:rPr lang="en-US" dirty="0" err="1"/>
              <a:t>üçün</a:t>
            </a:r>
            <a:r>
              <a:rPr lang="en-US" dirty="0"/>
              <a:t> </a:t>
            </a:r>
            <a:r>
              <a:rPr lang="en-US" dirty="0" err="1"/>
              <a:t>müəyyən</a:t>
            </a:r>
            <a:r>
              <a:rPr lang="en-US" dirty="0"/>
              <a:t> </a:t>
            </a:r>
            <a:r>
              <a:rPr lang="en-US" dirty="0" err="1"/>
              <a:t>ilkin</a:t>
            </a:r>
            <a:r>
              <a:rPr lang="en-US" dirty="0"/>
              <a:t> </a:t>
            </a:r>
            <a:r>
              <a:rPr lang="en-US" dirty="0" err="1"/>
              <a:t>şərtlər</a:t>
            </a:r>
            <a:r>
              <a:rPr lang="en-US" dirty="0"/>
              <a:t> </a:t>
            </a:r>
            <a:r>
              <a:rPr lang="en-US" dirty="0" err="1"/>
              <a:t>müəyyən</a:t>
            </a:r>
            <a:r>
              <a:rPr lang="en-US" dirty="0"/>
              <a:t> </a:t>
            </a:r>
            <a:r>
              <a:rPr lang="en-US" dirty="0" err="1"/>
              <a:t>edilə</a:t>
            </a:r>
            <a:r>
              <a:rPr lang="en-US" dirty="0"/>
              <a:t> </a:t>
            </a:r>
            <a:r>
              <a:rPr lang="en-US" dirty="0" err="1"/>
              <a:t>bilər</a:t>
            </a:r>
            <a:r>
              <a:rPr lang="en-US" dirty="0"/>
              <a:t>. </a:t>
            </a:r>
            <a:r>
              <a:rPr lang="en-US" dirty="0" err="1"/>
              <a:t>Məsələn</a:t>
            </a:r>
            <a:r>
              <a:rPr lang="en-US" dirty="0"/>
              <a:t>, o, </a:t>
            </a:r>
            <a:r>
              <a:rPr lang="en-US" dirty="0" err="1"/>
              <a:t>əvvəlcədən</a:t>
            </a:r>
            <a:r>
              <a:rPr lang="en-US" dirty="0"/>
              <a:t> </a:t>
            </a:r>
            <a:r>
              <a:rPr lang="en-US" dirty="0" err="1"/>
              <a:t>ödəniş</a:t>
            </a:r>
            <a:r>
              <a:rPr lang="en-US" dirty="0"/>
              <a:t> </a:t>
            </a:r>
            <a:r>
              <a:rPr lang="en-US" dirty="0" err="1"/>
              <a:t>və</a:t>
            </a:r>
            <a:r>
              <a:rPr lang="en-US" dirty="0"/>
              <a:t> </a:t>
            </a:r>
            <a:r>
              <a:rPr lang="en-US" dirty="0" err="1"/>
              <a:t>ya</a:t>
            </a:r>
            <a:r>
              <a:rPr lang="en-US" dirty="0"/>
              <a:t> </a:t>
            </a:r>
            <a:r>
              <a:rPr lang="en-US" dirty="0" err="1"/>
              <a:t>müəyyən</a:t>
            </a:r>
            <a:r>
              <a:rPr lang="en-US" dirty="0"/>
              <a:t> </a:t>
            </a:r>
            <a:r>
              <a:rPr lang="en-US" dirty="0" err="1"/>
              <a:t>məbləğdə</a:t>
            </a:r>
            <a:r>
              <a:rPr lang="en-US" dirty="0"/>
              <a:t> </a:t>
            </a:r>
            <a:r>
              <a:rPr lang="en-US" dirty="0" err="1"/>
              <a:t>ödəniş</a:t>
            </a:r>
            <a:r>
              <a:rPr lang="en-US" dirty="0"/>
              <a:t> </a:t>
            </a:r>
            <a:r>
              <a:rPr lang="en-US" dirty="0" err="1"/>
              <a:t>alınana</a:t>
            </a:r>
            <a:r>
              <a:rPr lang="en-US" dirty="0"/>
              <a:t> </a:t>
            </a:r>
            <a:r>
              <a:rPr lang="en-US" dirty="0" err="1"/>
              <a:t>qədər</a:t>
            </a:r>
            <a:r>
              <a:rPr lang="en-US" dirty="0"/>
              <a:t> </a:t>
            </a:r>
            <a:r>
              <a:rPr lang="en-US" dirty="0" err="1"/>
              <a:t>malların</a:t>
            </a:r>
            <a:r>
              <a:rPr lang="en-US" dirty="0"/>
              <a:t> </a:t>
            </a:r>
            <a:r>
              <a:rPr lang="en-US" dirty="0" err="1"/>
              <a:t>istehsalına</a:t>
            </a:r>
            <a:r>
              <a:rPr lang="en-US" dirty="0"/>
              <a:t> </a:t>
            </a:r>
            <a:r>
              <a:rPr lang="en-US" dirty="0" err="1"/>
              <a:t>və</a:t>
            </a:r>
            <a:r>
              <a:rPr lang="en-US" dirty="0"/>
              <a:t> </a:t>
            </a:r>
            <a:r>
              <a:rPr lang="en-US" dirty="0" err="1"/>
              <a:t>ya</a:t>
            </a:r>
            <a:r>
              <a:rPr lang="en-US" dirty="0"/>
              <a:t> </a:t>
            </a:r>
            <a:r>
              <a:rPr lang="en-US" dirty="0" err="1"/>
              <a:t>göndərilməsinə</a:t>
            </a:r>
            <a:r>
              <a:rPr lang="en-US" dirty="0"/>
              <a:t> </a:t>
            </a:r>
            <a:r>
              <a:rPr lang="en-US" dirty="0" err="1"/>
              <a:t>başlamayacağına</a:t>
            </a:r>
            <a:r>
              <a:rPr lang="en-US" dirty="0"/>
              <a:t> </a:t>
            </a:r>
            <a:r>
              <a:rPr lang="en-US" dirty="0" err="1"/>
              <a:t>qərar</a:t>
            </a:r>
            <a:r>
              <a:rPr lang="en-US" dirty="0"/>
              <a:t> </a:t>
            </a:r>
            <a:r>
              <a:rPr lang="en-US" dirty="0" err="1"/>
              <a:t>verə</a:t>
            </a:r>
            <a:r>
              <a:rPr lang="en-US" dirty="0"/>
              <a:t> </a:t>
            </a:r>
            <a:r>
              <a:rPr lang="en-US" dirty="0" err="1"/>
              <a:t>bilər</a:t>
            </a:r>
            <a:r>
              <a:rPr lang="en-US" dirty="0"/>
              <a:t>. </a:t>
            </a:r>
            <a:r>
              <a:rPr lang="en-US" dirty="0" err="1"/>
              <a:t>Yenə</a:t>
            </a:r>
            <a:r>
              <a:rPr lang="en-US" dirty="0"/>
              <a:t> </a:t>
            </a:r>
            <a:r>
              <a:rPr lang="en-US" dirty="0" err="1"/>
              <a:t>də</a:t>
            </a:r>
            <a:r>
              <a:rPr lang="en-US" dirty="0"/>
              <a:t> müqavilədə </a:t>
            </a:r>
            <a:r>
              <a:rPr lang="en-US" dirty="0" err="1"/>
              <a:t>alıcının</a:t>
            </a:r>
            <a:r>
              <a:rPr lang="en-US" dirty="0"/>
              <a:t> </a:t>
            </a:r>
            <a:r>
              <a:rPr lang="en-US" dirty="0" err="1"/>
              <a:t>öz</a:t>
            </a:r>
            <a:r>
              <a:rPr lang="en-US" dirty="0"/>
              <a:t> </a:t>
            </a:r>
            <a:r>
              <a:rPr lang="en-US" dirty="0" err="1"/>
              <a:t>ölkəsindəki</a:t>
            </a:r>
            <a:r>
              <a:rPr lang="en-US" dirty="0"/>
              <a:t> </a:t>
            </a:r>
            <a:r>
              <a:rPr lang="en-US" dirty="0" err="1"/>
              <a:t>müvafiq</a:t>
            </a:r>
            <a:r>
              <a:rPr lang="en-US" dirty="0"/>
              <a:t> </a:t>
            </a:r>
            <a:r>
              <a:rPr lang="en-US" dirty="0" err="1"/>
              <a:t>qurumdan</a:t>
            </a:r>
            <a:r>
              <a:rPr lang="en-US" dirty="0"/>
              <a:t> </a:t>
            </a:r>
            <a:r>
              <a:rPr lang="en-US" dirty="0" err="1"/>
              <a:t>idxal</a:t>
            </a:r>
            <a:r>
              <a:rPr lang="en-US" dirty="0"/>
              <a:t> </a:t>
            </a:r>
            <a:r>
              <a:rPr lang="en-US" dirty="0" err="1"/>
              <a:t>lisenziyası</a:t>
            </a:r>
            <a:r>
              <a:rPr lang="en-US" dirty="0"/>
              <a:t> </a:t>
            </a:r>
            <a:r>
              <a:rPr lang="en-US" dirty="0" err="1"/>
              <a:t>alması</a:t>
            </a:r>
            <a:r>
              <a:rPr lang="en-US" dirty="0"/>
              <a:t>, </a:t>
            </a:r>
            <a:r>
              <a:rPr lang="en-US" dirty="0" err="1"/>
              <a:t>satıcının</a:t>
            </a:r>
            <a:r>
              <a:rPr lang="en-US" dirty="0"/>
              <a:t> </a:t>
            </a:r>
            <a:r>
              <a:rPr lang="en-US" dirty="0" err="1"/>
              <a:t>isə</a:t>
            </a:r>
            <a:r>
              <a:rPr lang="en-US" dirty="0"/>
              <a:t> </a:t>
            </a:r>
            <a:r>
              <a:rPr lang="en-US" dirty="0" err="1"/>
              <a:t>ixrac</a:t>
            </a:r>
            <a:r>
              <a:rPr lang="en-US" dirty="0"/>
              <a:t> </a:t>
            </a:r>
            <a:r>
              <a:rPr lang="en-US" dirty="0" err="1"/>
              <a:t>lisenziyası</a:t>
            </a:r>
            <a:r>
              <a:rPr lang="en-US" dirty="0"/>
              <a:t> </a:t>
            </a:r>
            <a:r>
              <a:rPr lang="en-US" dirty="0" err="1"/>
              <a:t>verməsi</a:t>
            </a:r>
            <a:r>
              <a:rPr lang="en-US" dirty="0"/>
              <a:t> </a:t>
            </a:r>
            <a:r>
              <a:rPr lang="en-US" dirty="0" err="1"/>
              <a:t>üçün</a:t>
            </a:r>
            <a:r>
              <a:rPr lang="en-US" dirty="0"/>
              <a:t> </a:t>
            </a:r>
            <a:r>
              <a:rPr lang="en-US" dirty="0" err="1"/>
              <a:t>ilkin</a:t>
            </a:r>
            <a:r>
              <a:rPr lang="en-US" dirty="0"/>
              <a:t> </a:t>
            </a:r>
            <a:r>
              <a:rPr lang="en-US" dirty="0" err="1"/>
              <a:t>şərt</a:t>
            </a:r>
            <a:r>
              <a:rPr lang="en-US" dirty="0"/>
              <a:t> </a:t>
            </a:r>
            <a:r>
              <a:rPr lang="en-US" dirty="0" err="1"/>
              <a:t>nəzərdə</a:t>
            </a:r>
            <a:r>
              <a:rPr lang="en-US" dirty="0"/>
              <a:t> </a:t>
            </a:r>
            <a:r>
              <a:rPr lang="en-US" dirty="0" err="1"/>
              <a:t>tutula</a:t>
            </a:r>
            <a:r>
              <a:rPr lang="en-US" dirty="0"/>
              <a:t> </a:t>
            </a:r>
            <a:r>
              <a:rPr lang="en-US" dirty="0" err="1"/>
              <a:t>bilər</a:t>
            </a:r>
            <a:r>
              <a:rPr lang="en-US" dirty="0"/>
              <a:t>. Müqavilədə </a:t>
            </a:r>
            <a:r>
              <a:rPr lang="en-US" dirty="0" err="1"/>
              <a:t>öhdəliklərin</a:t>
            </a:r>
            <a:r>
              <a:rPr lang="en-US" dirty="0"/>
              <a:t> </a:t>
            </a:r>
            <a:r>
              <a:rPr lang="en-US" dirty="0" err="1"/>
              <a:t>yerinə</a:t>
            </a:r>
            <a:r>
              <a:rPr lang="en-US" dirty="0"/>
              <a:t> </a:t>
            </a:r>
            <a:r>
              <a:rPr lang="en-US" dirty="0" err="1"/>
              <a:t>yetirilməsi</a:t>
            </a:r>
            <a:r>
              <a:rPr lang="en-US" dirty="0"/>
              <a:t> </a:t>
            </a:r>
            <a:r>
              <a:rPr lang="en-US" dirty="0" err="1"/>
              <a:t>üçün</a:t>
            </a:r>
            <a:r>
              <a:rPr lang="en-US" dirty="0"/>
              <a:t> </a:t>
            </a:r>
            <a:r>
              <a:rPr lang="en-US" dirty="0" err="1"/>
              <a:t>bəzi</a:t>
            </a:r>
            <a:r>
              <a:rPr lang="en-US" dirty="0"/>
              <a:t> </a:t>
            </a:r>
            <a:r>
              <a:rPr lang="en-US" dirty="0" err="1"/>
              <a:t>ilkin</a:t>
            </a:r>
            <a:r>
              <a:rPr lang="en-US" dirty="0"/>
              <a:t> </a:t>
            </a:r>
            <a:r>
              <a:rPr lang="en-US" dirty="0" err="1"/>
              <a:t>şərtlər</a:t>
            </a:r>
            <a:r>
              <a:rPr lang="en-US" dirty="0"/>
              <a:t> </a:t>
            </a:r>
            <a:r>
              <a:rPr lang="en-US" dirty="0" err="1"/>
              <a:t>tələb</a:t>
            </a:r>
            <a:r>
              <a:rPr lang="en-US" dirty="0"/>
              <a:t> </a:t>
            </a:r>
            <a:r>
              <a:rPr lang="en-US" dirty="0" err="1"/>
              <a:t>olunarsa</a:t>
            </a:r>
            <a:r>
              <a:rPr lang="en-US" dirty="0"/>
              <a:t> </a:t>
            </a:r>
            <a:r>
              <a:rPr lang="en-US" dirty="0" err="1"/>
              <a:t>və</a:t>
            </a:r>
            <a:r>
              <a:rPr lang="en-US" dirty="0"/>
              <a:t> </a:t>
            </a:r>
            <a:r>
              <a:rPr lang="en-US" dirty="0" err="1"/>
              <a:t>bu</a:t>
            </a:r>
            <a:r>
              <a:rPr lang="en-US" dirty="0"/>
              <a:t> </a:t>
            </a:r>
            <a:r>
              <a:rPr lang="en-US" dirty="0" err="1"/>
              <a:t>ilkin</a:t>
            </a:r>
            <a:r>
              <a:rPr lang="en-US" dirty="0"/>
              <a:t> </a:t>
            </a:r>
            <a:r>
              <a:rPr lang="en-US" dirty="0" err="1"/>
              <a:t>şərtlər</a:t>
            </a:r>
            <a:r>
              <a:rPr lang="en-US" dirty="0"/>
              <a:t> </a:t>
            </a:r>
            <a:r>
              <a:rPr lang="en-US" dirty="0" err="1"/>
              <a:t>və</a:t>
            </a:r>
            <a:r>
              <a:rPr lang="en-US" dirty="0"/>
              <a:t> </a:t>
            </a:r>
            <a:r>
              <a:rPr lang="en-US" dirty="0" err="1"/>
              <a:t>ya</a:t>
            </a:r>
            <a:r>
              <a:rPr lang="en-US" dirty="0"/>
              <a:t> </a:t>
            </a:r>
            <a:r>
              <a:rPr lang="en-US" dirty="0" err="1"/>
              <a:t>şərtlər</a:t>
            </a:r>
            <a:r>
              <a:rPr lang="en-US" dirty="0"/>
              <a:t> </a:t>
            </a:r>
            <a:r>
              <a:rPr lang="en-US" dirty="0" err="1"/>
              <a:t>yerinə</a:t>
            </a:r>
            <a:r>
              <a:rPr lang="en-US" dirty="0"/>
              <a:t> </a:t>
            </a:r>
            <a:r>
              <a:rPr lang="en-US" dirty="0" err="1"/>
              <a:t>yetirilmədikdə</a:t>
            </a:r>
            <a:r>
              <a:rPr lang="en-US" dirty="0"/>
              <a:t>, </a:t>
            </a:r>
            <a:r>
              <a:rPr lang="en-US" dirty="0" err="1"/>
              <a:t>müqavilə</a:t>
            </a:r>
            <a:r>
              <a:rPr lang="en-US" dirty="0"/>
              <a:t> </a:t>
            </a:r>
            <a:r>
              <a:rPr lang="en-US" dirty="0" err="1"/>
              <a:t>etibarsız</a:t>
            </a:r>
            <a:r>
              <a:rPr lang="en-US" dirty="0"/>
              <a:t> </a:t>
            </a:r>
            <a:r>
              <a:rPr lang="en-US" dirty="0" err="1"/>
              <a:t>hesab</a:t>
            </a:r>
            <a:r>
              <a:rPr lang="en-US" dirty="0"/>
              <a:t> </a:t>
            </a:r>
            <a:r>
              <a:rPr lang="en-US" dirty="0" err="1"/>
              <a:t>edilirsə</a:t>
            </a:r>
            <a:r>
              <a:rPr lang="en-US" dirty="0"/>
              <a:t> </a:t>
            </a:r>
            <a:r>
              <a:rPr lang="en-US" dirty="0" err="1"/>
              <a:t>və</a:t>
            </a:r>
            <a:r>
              <a:rPr lang="en-US" dirty="0"/>
              <a:t> </a:t>
            </a:r>
            <a:r>
              <a:rPr lang="en-US" dirty="0" err="1"/>
              <a:t>ya</a:t>
            </a:r>
            <a:r>
              <a:rPr lang="en-US" dirty="0"/>
              <a:t> </a:t>
            </a:r>
            <a:r>
              <a:rPr lang="en-US" dirty="0" err="1"/>
              <a:t>ləğv</a:t>
            </a:r>
            <a:r>
              <a:rPr lang="en-US" dirty="0"/>
              <a:t> </a:t>
            </a:r>
            <a:r>
              <a:rPr lang="en-US" dirty="0" err="1"/>
              <a:t>edilirsə</a:t>
            </a:r>
            <a:r>
              <a:rPr lang="en-US" dirty="0"/>
              <a:t>, </a:t>
            </a:r>
            <a:r>
              <a:rPr lang="en-US" dirty="0" err="1"/>
              <a:t>bu</a:t>
            </a:r>
            <a:r>
              <a:rPr lang="en-US" dirty="0"/>
              <a:t>, müqavilədə </a:t>
            </a:r>
            <a:r>
              <a:rPr lang="en-US" dirty="0" err="1"/>
              <a:t>açıq</a:t>
            </a:r>
            <a:r>
              <a:rPr lang="en-US" dirty="0"/>
              <a:t> </a:t>
            </a:r>
            <a:r>
              <a:rPr lang="en-US" dirty="0" err="1"/>
              <a:t>şəkildə</a:t>
            </a:r>
            <a:r>
              <a:rPr lang="en-US" dirty="0"/>
              <a:t> </a:t>
            </a:r>
            <a:r>
              <a:rPr lang="en-US" dirty="0" err="1"/>
              <a:t>yazılmalı</a:t>
            </a:r>
            <a:r>
              <a:rPr lang="en-US" dirty="0"/>
              <a:t> </a:t>
            </a:r>
            <a:r>
              <a:rPr lang="en-US" dirty="0" err="1"/>
              <a:t>və</a:t>
            </a:r>
            <a:r>
              <a:rPr lang="en-US" dirty="0"/>
              <a:t> </a:t>
            </a:r>
            <a:r>
              <a:rPr lang="en-US" dirty="0" err="1"/>
              <a:t>ya</a:t>
            </a:r>
            <a:r>
              <a:rPr lang="en-US" dirty="0"/>
              <a:t> </a:t>
            </a:r>
            <a:r>
              <a:rPr lang="en-US" dirty="0" err="1"/>
              <a:t>müəyyən</a:t>
            </a:r>
            <a:r>
              <a:rPr lang="en-US" dirty="0"/>
              <a:t> </a:t>
            </a:r>
            <a:r>
              <a:rPr lang="en-US" dirty="0" err="1"/>
              <a:t>etmək</a:t>
            </a:r>
            <a:r>
              <a:rPr lang="en-US" dirty="0"/>
              <a:t> </a:t>
            </a:r>
            <a:r>
              <a:rPr lang="en-US" dirty="0" err="1"/>
              <a:t>faydalı</a:t>
            </a:r>
            <a:r>
              <a:rPr lang="en-US" dirty="0"/>
              <a:t> </a:t>
            </a:r>
            <a:r>
              <a:rPr lang="en-US" dirty="0" err="1"/>
              <a:t>olardı</a:t>
            </a:r>
            <a:r>
              <a:rPr lang="en-US" dirty="0"/>
              <a:t>. </a:t>
            </a:r>
            <a:r>
              <a:rPr lang="en-US" dirty="0" err="1"/>
              <a:t>əvvəlcədən</a:t>
            </a:r>
            <a:r>
              <a:rPr lang="en-US" dirty="0"/>
              <a:t> </a:t>
            </a:r>
            <a:r>
              <a:rPr lang="en-US" dirty="0" err="1"/>
              <a:t>müqavilənin</a:t>
            </a:r>
            <a:r>
              <a:rPr lang="en-US" dirty="0"/>
              <a:t> </a:t>
            </a:r>
            <a:r>
              <a:rPr lang="en-US" dirty="0" err="1"/>
              <a:t>ləğvinə</a:t>
            </a:r>
            <a:r>
              <a:rPr lang="en-US" dirty="0"/>
              <a:t> </a:t>
            </a:r>
            <a:r>
              <a:rPr lang="en-US" dirty="0" err="1"/>
              <a:t>səbəb</a:t>
            </a:r>
            <a:r>
              <a:rPr lang="en-US" dirty="0"/>
              <a:t> ola </a:t>
            </a:r>
            <a:r>
              <a:rPr lang="en-US" dirty="0" err="1"/>
              <a:t>biləcək</a:t>
            </a:r>
            <a:r>
              <a:rPr lang="en-US" dirty="0"/>
              <a:t> </a:t>
            </a:r>
            <a:r>
              <a:rPr lang="en-US" dirty="0" err="1"/>
              <a:t>bütün</a:t>
            </a:r>
            <a:r>
              <a:rPr lang="en-US" dirty="0"/>
              <a:t> </a:t>
            </a:r>
            <a:r>
              <a:rPr lang="en-US" dirty="0" err="1"/>
              <a:t>imkanları</a:t>
            </a:r>
            <a:r>
              <a:rPr lang="en-US" dirty="0"/>
              <a:t> </a:t>
            </a:r>
            <a:r>
              <a:rPr lang="en-US" dirty="0" err="1"/>
              <a:t>daxil</a:t>
            </a:r>
            <a:r>
              <a:rPr lang="en-US" dirty="0"/>
              <a:t> </a:t>
            </a:r>
            <a:r>
              <a:rPr lang="en-US" dirty="0" err="1"/>
              <a:t>edin</a:t>
            </a:r>
            <a:r>
              <a:rPr lang="en-US" dirty="0"/>
              <a:t>.</a:t>
            </a:r>
          </a:p>
        </p:txBody>
      </p:sp>
    </p:spTree>
    <p:extLst>
      <p:ext uri="{BB962C8B-B14F-4D97-AF65-F5344CB8AC3E}">
        <p14:creationId xmlns:p14="http://schemas.microsoft.com/office/powerpoint/2010/main" val="17118896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z-Latn-AZ" dirty="0"/>
              <a:t>Xitam</a:t>
            </a:r>
            <a:r>
              <a:rPr lang="en-US" dirty="0"/>
              <a:t> </a:t>
            </a:r>
          </a:p>
        </p:txBody>
      </p:sp>
      <p:sp>
        <p:nvSpPr>
          <p:cNvPr id="3" name="Content Placeholder 2"/>
          <p:cNvSpPr>
            <a:spLocks noGrp="1"/>
          </p:cNvSpPr>
          <p:nvPr>
            <p:ph idx="1"/>
          </p:nvPr>
        </p:nvSpPr>
        <p:spPr/>
        <p:txBody>
          <a:bodyPr/>
          <a:lstStyle/>
          <a:p>
            <a:r>
              <a:rPr lang="en-US" dirty="0"/>
              <a:t>Əgər </a:t>
            </a:r>
            <a:r>
              <a:rPr lang="en-US" dirty="0" err="1"/>
              <a:t>tərəflərə</a:t>
            </a:r>
            <a:r>
              <a:rPr lang="en-US" dirty="0"/>
              <a:t> </a:t>
            </a:r>
            <a:r>
              <a:rPr lang="en-US" dirty="0" err="1"/>
              <a:t>müqaviləni</a:t>
            </a:r>
            <a:r>
              <a:rPr lang="en-US" dirty="0"/>
              <a:t> </a:t>
            </a:r>
            <a:r>
              <a:rPr lang="en-US" dirty="0" err="1"/>
              <a:t>ləğv</a:t>
            </a:r>
            <a:r>
              <a:rPr lang="en-US" dirty="0"/>
              <a:t> </a:t>
            </a:r>
            <a:r>
              <a:rPr lang="en-US" dirty="0" err="1"/>
              <a:t>etmək</a:t>
            </a:r>
            <a:r>
              <a:rPr lang="en-US" dirty="0"/>
              <a:t> </a:t>
            </a:r>
            <a:r>
              <a:rPr lang="en-US" dirty="0" err="1"/>
              <a:t>hüququ</a:t>
            </a:r>
            <a:r>
              <a:rPr lang="en-US" dirty="0"/>
              <a:t> </a:t>
            </a:r>
            <a:r>
              <a:rPr lang="en-US" dirty="0" err="1"/>
              <a:t>verilirsə</a:t>
            </a:r>
            <a:r>
              <a:rPr lang="en-US" dirty="0"/>
              <a:t>, </a:t>
            </a:r>
            <a:r>
              <a:rPr lang="en-US" dirty="0" err="1"/>
              <a:t>ondan</a:t>
            </a:r>
            <a:r>
              <a:rPr lang="en-US" dirty="0"/>
              <a:t> </a:t>
            </a:r>
            <a:r>
              <a:rPr lang="en-US" dirty="0" err="1"/>
              <a:t>hansı</a:t>
            </a:r>
            <a:r>
              <a:rPr lang="en-US" dirty="0"/>
              <a:t> </a:t>
            </a:r>
            <a:r>
              <a:rPr lang="en-US" dirty="0" err="1"/>
              <a:t>şərtlərdə</a:t>
            </a:r>
            <a:r>
              <a:rPr lang="en-US" dirty="0"/>
              <a:t> </a:t>
            </a:r>
            <a:r>
              <a:rPr lang="en-US" dirty="0" err="1"/>
              <a:t>istifadə</a:t>
            </a:r>
            <a:r>
              <a:rPr lang="en-US" dirty="0"/>
              <a:t> </a:t>
            </a:r>
            <a:r>
              <a:rPr lang="en-US" dirty="0" err="1"/>
              <a:t>ediləcəyi</a:t>
            </a:r>
            <a:r>
              <a:rPr lang="en-US" dirty="0"/>
              <a:t> </a:t>
            </a:r>
            <a:r>
              <a:rPr lang="en-US" dirty="0" err="1"/>
              <a:t>və</a:t>
            </a:r>
            <a:r>
              <a:rPr lang="en-US" dirty="0"/>
              <a:t> </a:t>
            </a:r>
            <a:r>
              <a:rPr lang="en-US" dirty="0" err="1"/>
              <a:t>ləğvetmə</a:t>
            </a:r>
            <a:r>
              <a:rPr lang="en-US" dirty="0"/>
              <a:t> </a:t>
            </a:r>
            <a:r>
              <a:rPr lang="en-US" dirty="0" err="1"/>
              <a:t>bildirişinin</a:t>
            </a:r>
            <a:r>
              <a:rPr lang="en-US" dirty="0"/>
              <a:t> </a:t>
            </a:r>
            <a:r>
              <a:rPr lang="en-US" dirty="0" err="1"/>
              <a:t>necə</a:t>
            </a:r>
            <a:r>
              <a:rPr lang="en-US" dirty="0"/>
              <a:t> </a:t>
            </a:r>
            <a:r>
              <a:rPr lang="en-US" dirty="0" err="1"/>
              <a:t>ediləcəyi</a:t>
            </a:r>
            <a:r>
              <a:rPr lang="en-US" dirty="0"/>
              <a:t> </a:t>
            </a:r>
            <a:r>
              <a:rPr lang="en-US" dirty="0" err="1"/>
              <a:t>müqaviləyə</a:t>
            </a:r>
            <a:r>
              <a:rPr lang="en-US" dirty="0"/>
              <a:t> </a:t>
            </a:r>
            <a:r>
              <a:rPr lang="en-US" dirty="0" err="1"/>
              <a:t>daxil</a:t>
            </a:r>
            <a:r>
              <a:rPr lang="en-US" dirty="0"/>
              <a:t> </a:t>
            </a:r>
            <a:r>
              <a:rPr lang="en-US" dirty="0" err="1"/>
              <a:t>edilməlidir</a:t>
            </a:r>
            <a:r>
              <a:rPr lang="en-US" dirty="0"/>
              <a:t>. </a:t>
            </a:r>
            <a:r>
              <a:rPr lang="en-US" dirty="0" err="1"/>
              <a:t>Məsələn</a:t>
            </a:r>
            <a:r>
              <a:rPr lang="en-US" dirty="0"/>
              <a:t>, </a:t>
            </a:r>
            <a:r>
              <a:rPr lang="en-US" dirty="0" err="1"/>
              <a:t>satıcı</a:t>
            </a:r>
            <a:r>
              <a:rPr lang="en-US" dirty="0"/>
              <a:t> </a:t>
            </a:r>
            <a:r>
              <a:rPr lang="en-US" dirty="0" err="1"/>
              <a:t>göstərilən</a:t>
            </a:r>
            <a:r>
              <a:rPr lang="en-US" dirty="0"/>
              <a:t> </a:t>
            </a:r>
            <a:r>
              <a:rPr lang="en-US" dirty="0" err="1"/>
              <a:t>vaxtda</a:t>
            </a:r>
            <a:r>
              <a:rPr lang="en-US" dirty="0"/>
              <a:t> </a:t>
            </a:r>
            <a:r>
              <a:rPr lang="en-US" dirty="0" err="1"/>
              <a:t>malın</a:t>
            </a:r>
            <a:r>
              <a:rPr lang="en-US" dirty="0"/>
              <a:t> </a:t>
            </a:r>
            <a:r>
              <a:rPr lang="en-US" dirty="0" err="1"/>
              <a:t>hamısını</a:t>
            </a:r>
            <a:r>
              <a:rPr lang="en-US" dirty="0"/>
              <a:t> </a:t>
            </a:r>
            <a:r>
              <a:rPr lang="en-US" dirty="0" err="1"/>
              <a:t>və</a:t>
            </a:r>
            <a:r>
              <a:rPr lang="en-US" dirty="0"/>
              <a:t> </a:t>
            </a:r>
            <a:r>
              <a:rPr lang="en-US" dirty="0" err="1"/>
              <a:t>ya</a:t>
            </a:r>
            <a:r>
              <a:rPr lang="en-US" dirty="0"/>
              <a:t> </a:t>
            </a:r>
            <a:r>
              <a:rPr lang="en-US" dirty="0" err="1"/>
              <a:t>bir</a:t>
            </a:r>
            <a:r>
              <a:rPr lang="en-US" dirty="0"/>
              <a:t> </a:t>
            </a:r>
            <a:r>
              <a:rPr lang="en-US" dirty="0" err="1"/>
              <a:t>hissəsini</a:t>
            </a:r>
            <a:r>
              <a:rPr lang="en-US" dirty="0"/>
              <a:t> </a:t>
            </a:r>
            <a:r>
              <a:rPr lang="en-US" dirty="0" err="1"/>
              <a:t>təhvil</a:t>
            </a:r>
            <a:r>
              <a:rPr lang="en-US" dirty="0"/>
              <a:t> </a:t>
            </a:r>
            <a:r>
              <a:rPr lang="en-US" dirty="0" err="1"/>
              <a:t>vermədikdə</a:t>
            </a:r>
            <a:r>
              <a:rPr lang="en-US" dirty="0"/>
              <a:t>, </a:t>
            </a:r>
            <a:r>
              <a:rPr lang="en-US" dirty="0" err="1"/>
              <a:t>alıcı</a:t>
            </a:r>
            <a:r>
              <a:rPr lang="en-US" dirty="0"/>
              <a:t> </a:t>
            </a:r>
            <a:r>
              <a:rPr lang="en-US" dirty="0" err="1"/>
              <a:t>müqaviləni</a:t>
            </a:r>
            <a:r>
              <a:rPr lang="en-US" dirty="0"/>
              <a:t> </a:t>
            </a:r>
            <a:r>
              <a:rPr lang="en-US" dirty="0" err="1"/>
              <a:t>ləğv</a:t>
            </a:r>
            <a:r>
              <a:rPr lang="en-US" dirty="0"/>
              <a:t> </a:t>
            </a:r>
            <a:r>
              <a:rPr lang="en-US" dirty="0" err="1"/>
              <a:t>etmək</a:t>
            </a:r>
            <a:r>
              <a:rPr lang="en-US" dirty="0"/>
              <a:t> </a:t>
            </a:r>
            <a:r>
              <a:rPr lang="en-US" dirty="0" err="1"/>
              <a:t>hüququna</a:t>
            </a:r>
            <a:r>
              <a:rPr lang="en-US" dirty="0"/>
              <a:t> </a:t>
            </a:r>
            <a:r>
              <a:rPr lang="en-US" dirty="0" err="1"/>
              <a:t>malikdir</a:t>
            </a:r>
            <a:r>
              <a:rPr lang="en-US" dirty="0"/>
              <a:t> </a:t>
            </a:r>
            <a:r>
              <a:rPr lang="en-US" dirty="0" err="1"/>
              <a:t>və</a:t>
            </a:r>
            <a:r>
              <a:rPr lang="en-US" dirty="0"/>
              <a:t> </a:t>
            </a:r>
            <a:r>
              <a:rPr lang="en-US" dirty="0" err="1"/>
              <a:t>ya</a:t>
            </a:r>
            <a:r>
              <a:rPr lang="en-US" dirty="0"/>
              <a:t> </a:t>
            </a:r>
            <a:r>
              <a:rPr lang="en-US" dirty="0" err="1"/>
              <a:t>alıcı</a:t>
            </a:r>
            <a:r>
              <a:rPr lang="en-US" dirty="0"/>
              <a:t> müqavilədə </a:t>
            </a:r>
            <a:r>
              <a:rPr lang="en-US" dirty="0" err="1"/>
              <a:t>göstərilən</a:t>
            </a:r>
            <a:r>
              <a:rPr lang="en-US" dirty="0"/>
              <a:t> </a:t>
            </a:r>
            <a:r>
              <a:rPr lang="en-US" dirty="0" err="1"/>
              <a:t>ödənişi</a:t>
            </a:r>
            <a:r>
              <a:rPr lang="en-US" dirty="0"/>
              <a:t> </a:t>
            </a:r>
            <a:r>
              <a:rPr lang="en-US" dirty="0" err="1"/>
              <a:t>edə</a:t>
            </a:r>
            <a:r>
              <a:rPr lang="en-US" dirty="0"/>
              <a:t> </a:t>
            </a:r>
            <a:r>
              <a:rPr lang="en-US" dirty="0" err="1"/>
              <a:t>bilmədikdə</a:t>
            </a:r>
            <a:r>
              <a:rPr lang="en-US" dirty="0"/>
              <a:t>, </a:t>
            </a:r>
            <a:r>
              <a:rPr lang="en-US" dirty="0" err="1"/>
              <a:t>satıcı</a:t>
            </a:r>
            <a:r>
              <a:rPr lang="en-US" dirty="0"/>
              <a:t> </a:t>
            </a:r>
            <a:r>
              <a:rPr lang="en-US" dirty="0" err="1"/>
              <a:t>müqaviləni</a:t>
            </a:r>
            <a:r>
              <a:rPr lang="en-US" dirty="0"/>
              <a:t> </a:t>
            </a:r>
            <a:r>
              <a:rPr lang="en-US" dirty="0" err="1"/>
              <a:t>ləğv</a:t>
            </a:r>
            <a:r>
              <a:rPr lang="en-US" dirty="0"/>
              <a:t> </a:t>
            </a:r>
            <a:r>
              <a:rPr lang="en-US" dirty="0" err="1"/>
              <a:t>etmək</a:t>
            </a:r>
            <a:r>
              <a:rPr lang="en-US" dirty="0"/>
              <a:t> </a:t>
            </a:r>
            <a:r>
              <a:rPr lang="en-US" dirty="0" err="1"/>
              <a:t>hüququna</a:t>
            </a:r>
            <a:r>
              <a:rPr lang="en-US" dirty="0"/>
              <a:t> </a:t>
            </a:r>
            <a:r>
              <a:rPr lang="en-US" dirty="0" err="1"/>
              <a:t>malikdir</a:t>
            </a:r>
            <a:r>
              <a:rPr lang="en-US" dirty="0"/>
              <a:t>. </a:t>
            </a:r>
            <a:r>
              <a:rPr lang="en-US" dirty="0" err="1"/>
              <a:t>vaxtında</a:t>
            </a:r>
            <a:r>
              <a:rPr lang="en-US" dirty="0"/>
              <a:t> </a:t>
            </a:r>
            <a:r>
              <a:rPr lang="en-US" dirty="0" err="1"/>
              <a:t>razılaşmaq</a:t>
            </a:r>
            <a:r>
              <a:rPr lang="en-US" dirty="0"/>
              <a:t>. </a:t>
            </a:r>
            <a:r>
              <a:rPr lang="en-US" dirty="0" err="1"/>
              <a:t>Tərəflərdən</a:t>
            </a:r>
            <a:r>
              <a:rPr lang="en-US" dirty="0"/>
              <a:t> </a:t>
            </a:r>
            <a:r>
              <a:rPr lang="en-US" dirty="0" err="1"/>
              <a:t>biri</a:t>
            </a:r>
            <a:r>
              <a:rPr lang="en-US" dirty="0"/>
              <a:t> </a:t>
            </a:r>
            <a:r>
              <a:rPr lang="en-US" dirty="0" err="1"/>
              <a:t>digərinə</a:t>
            </a:r>
            <a:r>
              <a:rPr lang="en-US" dirty="0"/>
              <a:t> </a:t>
            </a:r>
            <a:r>
              <a:rPr lang="en-US" dirty="0" err="1"/>
              <a:t>bu</a:t>
            </a:r>
            <a:r>
              <a:rPr lang="en-US" dirty="0"/>
              <a:t> </a:t>
            </a:r>
            <a:r>
              <a:rPr lang="en-US" dirty="0" err="1"/>
              <a:t>müqavilə</a:t>
            </a:r>
            <a:r>
              <a:rPr lang="en-US" dirty="0"/>
              <a:t> </a:t>
            </a:r>
            <a:r>
              <a:rPr lang="en-US" dirty="0" err="1"/>
              <a:t>üzrə</a:t>
            </a:r>
            <a:r>
              <a:rPr lang="en-US" dirty="0"/>
              <a:t> </a:t>
            </a:r>
            <a:r>
              <a:rPr lang="en-US" dirty="0" err="1"/>
              <a:t>öhdəliklərini</a:t>
            </a:r>
            <a:r>
              <a:rPr lang="en-US" dirty="0"/>
              <a:t> </a:t>
            </a:r>
            <a:r>
              <a:rPr lang="en-US" dirty="0" err="1"/>
              <a:t>yerinə</a:t>
            </a:r>
            <a:r>
              <a:rPr lang="en-US" dirty="0"/>
              <a:t> </a:t>
            </a:r>
            <a:r>
              <a:rPr lang="en-US" dirty="0" err="1"/>
              <a:t>yetirə</a:t>
            </a:r>
            <a:r>
              <a:rPr lang="en-US" dirty="0"/>
              <a:t> </a:t>
            </a:r>
            <a:r>
              <a:rPr lang="en-US" dirty="0" err="1"/>
              <a:t>bilməyəcəyini</a:t>
            </a:r>
            <a:r>
              <a:rPr lang="en-US" dirty="0"/>
              <a:t> </a:t>
            </a:r>
            <a:r>
              <a:rPr lang="en-US" dirty="0" err="1"/>
              <a:t>bildirərsə</a:t>
            </a:r>
            <a:r>
              <a:rPr lang="en-US" dirty="0"/>
              <a:t>, </a:t>
            </a:r>
            <a:r>
              <a:rPr lang="en-US" dirty="0" err="1"/>
              <a:t>bildirilməlidir</a:t>
            </a:r>
            <a:r>
              <a:rPr lang="en-US" dirty="0"/>
              <a:t> ki, </a:t>
            </a:r>
            <a:r>
              <a:rPr lang="en-US" dirty="0" err="1"/>
              <a:t>digər</a:t>
            </a:r>
            <a:r>
              <a:rPr lang="en-US" dirty="0"/>
              <a:t> </a:t>
            </a:r>
            <a:r>
              <a:rPr lang="en-US" dirty="0" err="1"/>
              <a:t>tərəf</a:t>
            </a:r>
            <a:r>
              <a:rPr lang="en-US" dirty="0"/>
              <a:t> </a:t>
            </a:r>
            <a:r>
              <a:rPr lang="en-US" dirty="0" err="1"/>
              <a:t>müqaviləni</a:t>
            </a:r>
            <a:r>
              <a:rPr lang="en-US" dirty="0"/>
              <a:t> </a:t>
            </a:r>
            <a:r>
              <a:rPr lang="en-US" dirty="0" err="1"/>
              <a:t>ləğv</a:t>
            </a:r>
            <a:r>
              <a:rPr lang="en-US" dirty="0"/>
              <a:t> </a:t>
            </a:r>
            <a:r>
              <a:rPr lang="en-US" dirty="0" err="1"/>
              <a:t>etmək</a:t>
            </a:r>
            <a:r>
              <a:rPr lang="en-US" dirty="0"/>
              <a:t> </a:t>
            </a:r>
            <a:r>
              <a:rPr lang="en-US" dirty="0" err="1"/>
              <a:t>hüququna</a:t>
            </a:r>
            <a:r>
              <a:rPr lang="en-US" dirty="0"/>
              <a:t> </a:t>
            </a:r>
            <a:r>
              <a:rPr lang="en-US" dirty="0" err="1"/>
              <a:t>malikdir</a:t>
            </a:r>
            <a:r>
              <a:rPr lang="en-US" dirty="0"/>
              <a:t>.</a:t>
            </a:r>
          </a:p>
        </p:txBody>
      </p:sp>
    </p:spTree>
    <p:extLst>
      <p:ext uri="{BB962C8B-B14F-4D97-AF65-F5344CB8AC3E}">
        <p14:creationId xmlns:p14="http://schemas.microsoft.com/office/powerpoint/2010/main" val="4632487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z-Latn-AZ" dirty="0"/>
              <a:t>Mübahisələrin həlli yolları</a:t>
            </a:r>
            <a:endParaRPr lang="en-US" dirty="0"/>
          </a:p>
        </p:txBody>
      </p:sp>
      <p:sp>
        <p:nvSpPr>
          <p:cNvPr id="3" name="Content Placeholder 2"/>
          <p:cNvSpPr>
            <a:spLocks noGrp="1"/>
          </p:cNvSpPr>
          <p:nvPr>
            <p:ph idx="1"/>
          </p:nvPr>
        </p:nvSpPr>
        <p:spPr/>
        <p:txBody>
          <a:bodyPr/>
          <a:lstStyle/>
          <a:p>
            <a:r>
              <a:rPr lang="az-Latn-AZ" dirty="0"/>
              <a:t>1. Danışıqlar</a:t>
            </a:r>
          </a:p>
          <a:p>
            <a:r>
              <a:rPr lang="az-Latn-AZ" dirty="0"/>
              <a:t>2. Ekspert rəyi</a:t>
            </a:r>
          </a:p>
          <a:p>
            <a:r>
              <a:rPr lang="az-Latn-AZ" dirty="0"/>
              <a:t>3. </a:t>
            </a:r>
            <a:r>
              <a:rPr lang="az-Latn-AZ" dirty="0" err="1"/>
              <a:t>Mediasiya</a:t>
            </a:r>
            <a:endParaRPr lang="az-Latn-AZ" dirty="0"/>
          </a:p>
          <a:p>
            <a:r>
              <a:rPr lang="az-Latn-AZ" dirty="0"/>
              <a:t>4. Arbitraj</a:t>
            </a:r>
          </a:p>
          <a:p>
            <a:r>
              <a:rPr lang="az-Latn-AZ" dirty="0"/>
              <a:t>5. Məhkəmə</a:t>
            </a:r>
            <a:endParaRPr lang="en-US" dirty="0"/>
          </a:p>
        </p:txBody>
      </p:sp>
    </p:spTree>
    <p:extLst>
      <p:ext uri="{BB962C8B-B14F-4D97-AF65-F5344CB8AC3E}">
        <p14:creationId xmlns:p14="http://schemas.microsoft.com/office/powerpoint/2010/main" val="467280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z-Latn-AZ" dirty="0"/>
              <a:t>Tətbiq ediləcək hüquq və </a:t>
            </a:r>
            <a:r>
              <a:rPr lang="az-Latn-AZ" dirty="0" err="1"/>
              <a:t>məkhkəmə</a:t>
            </a:r>
            <a:r>
              <a:rPr lang="az-Latn-AZ" dirty="0"/>
              <a:t> seçimi</a:t>
            </a:r>
            <a:endParaRPr lang="en-US" dirty="0"/>
          </a:p>
        </p:txBody>
      </p:sp>
      <p:sp>
        <p:nvSpPr>
          <p:cNvPr id="3" name="Content Placeholder 2"/>
          <p:cNvSpPr>
            <a:spLocks noGrp="1"/>
          </p:cNvSpPr>
          <p:nvPr>
            <p:ph idx="1"/>
          </p:nvPr>
        </p:nvSpPr>
        <p:spPr>
          <a:xfrm>
            <a:off x="896645" y="2103119"/>
            <a:ext cx="10228555" cy="4333191"/>
          </a:xfrm>
        </p:spPr>
        <p:txBody>
          <a:bodyPr>
            <a:normAutofit fontScale="92500" lnSpcReduction="20000"/>
          </a:bodyPr>
          <a:lstStyle/>
          <a:p>
            <a:r>
              <a:rPr lang="en-US" dirty="0" err="1"/>
              <a:t>Beynəlxalq</a:t>
            </a:r>
            <a:r>
              <a:rPr lang="en-US" dirty="0"/>
              <a:t> </a:t>
            </a:r>
            <a:r>
              <a:rPr lang="en-US" dirty="0" err="1"/>
              <a:t>kommersiya</a:t>
            </a:r>
            <a:r>
              <a:rPr lang="en-US" dirty="0"/>
              <a:t> </a:t>
            </a:r>
            <a:r>
              <a:rPr lang="en-US" dirty="0" err="1"/>
              <a:t>müqavilələri</a:t>
            </a:r>
            <a:r>
              <a:rPr lang="en-US" dirty="0"/>
              <a:t> </a:t>
            </a:r>
            <a:r>
              <a:rPr lang="en-US" dirty="0" err="1"/>
              <a:t>hazırlanarkən</a:t>
            </a:r>
            <a:r>
              <a:rPr lang="en-US" dirty="0"/>
              <a:t> </a:t>
            </a:r>
            <a:r>
              <a:rPr lang="en-US" dirty="0" err="1"/>
              <a:t>diqqət</a:t>
            </a:r>
            <a:r>
              <a:rPr lang="en-US" dirty="0"/>
              <a:t> </a:t>
            </a:r>
            <a:r>
              <a:rPr lang="en-US" dirty="0" err="1"/>
              <a:t>yetirilməli</a:t>
            </a:r>
            <a:r>
              <a:rPr lang="en-US" dirty="0"/>
              <a:t> </a:t>
            </a:r>
            <a:r>
              <a:rPr lang="en-US" dirty="0" err="1"/>
              <a:t>olan</a:t>
            </a:r>
            <a:r>
              <a:rPr lang="en-US" dirty="0"/>
              <a:t> </a:t>
            </a:r>
            <a:r>
              <a:rPr lang="en-US" dirty="0" err="1"/>
              <a:t>ən</a:t>
            </a:r>
            <a:r>
              <a:rPr lang="en-US" dirty="0"/>
              <a:t> </a:t>
            </a:r>
            <a:r>
              <a:rPr lang="en-US" dirty="0" err="1"/>
              <a:t>mühüm</a:t>
            </a:r>
            <a:r>
              <a:rPr lang="en-US" dirty="0"/>
              <a:t> </a:t>
            </a:r>
            <a:r>
              <a:rPr lang="en-US" dirty="0" err="1"/>
              <a:t>məqamlardan</a:t>
            </a:r>
            <a:r>
              <a:rPr lang="en-US" dirty="0"/>
              <a:t> </a:t>
            </a:r>
            <a:r>
              <a:rPr lang="en-US" dirty="0" err="1"/>
              <a:t>biri</a:t>
            </a:r>
            <a:r>
              <a:rPr lang="en-US" dirty="0"/>
              <a:t> </a:t>
            </a:r>
            <a:r>
              <a:rPr lang="en-US" dirty="0" err="1"/>
              <a:t>də</a:t>
            </a:r>
            <a:r>
              <a:rPr lang="en-US" dirty="0"/>
              <a:t> </a:t>
            </a:r>
            <a:r>
              <a:rPr lang="en-US" dirty="0" err="1"/>
              <a:t>bu</a:t>
            </a:r>
            <a:r>
              <a:rPr lang="en-US" dirty="0"/>
              <a:t> </a:t>
            </a:r>
            <a:r>
              <a:rPr lang="en-US" dirty="0" err="1"/>
              <a:t>müqaviləyə</a:t>
            </a:r>
            <a:r>
              <a:rPr lang="en-US" dirty="0"/>
              <a:t> </a:t>
            </a:r>
            <a:r>
              <a:rPr lang="en-US" dirty="0" err="1"/>
              <a:t>tətbiq</a:t>
            </a:r>
            <a:r>
              <a:rPr lang="en-US" dirty="0"/>
              <a:t> </a:t>
            </a:r>
            <a:r>
              <a:rPr lang="en-US" dirty="0" err="1"/>
              <a:t>olunacaq</a:t>
            </a:r>
            <a:r>
              <a:rPr lang="en-US" dirty="0"/>
              <a:t> </a:t>
            </a:r>
            <a:r>
              <a:rPr lang="en-US" dirty="0" err="1"/>
              <a:t>hüquq</a:t>
            </a:r>
            <a:r>
              <a:rPr lang="en-US" dirty="0"/>
              <a:t> </a:t>
            </a:r>
            <a:r>
              <a:rPr lang="en-US" dirty="0" err="1"/>
              <a:t>seçimidir</a:t>
            </a:r>
            <a:r>
              <a:rPr lang="en-US" dirty="0"/>
              <a:t>. </a:t>
            </a:r>
            <a:r>
              <a:rPr lang="en-US" dirty="0" err="1"/>
              <a:t>Çünki</a:t>
            </a:r>
            <a:r>
              <a:rPr lang="en-US" dirty="0"/>
              <a:t> tərəflərin </a:t>
            </a:r>
            <a:r>
              <a:rPr lang="en-US" dirty="0" err="1"/>
              <a:t>bütün</a:t>
            </a:r>
            <a:r>
              <a:rPr lang="en-US" dirty="0"/>
              <a:t> </a:t>
            </a:r>
            <a:r>
              <a:rPr lang="en-US" dirty="0" err="1"/>
              <a:t>mövcud</a:t>
            </a:r>
            <a:r>
              <a:rPr lang="en-US" dirty="0"/>
              <a:t> </a:t>
            </a:r>
            <a:r>
              <a:rPr lang="en-US" dirty="0" err="1"/>
              <a:t>və</a:t>
            </a:r>
            <a:r>
              <a:rPr lang="en-US" dirty="0"/>
              <a:t> </a:t>
            </a:r>
            <a:r>
              <a:rPr lang="en-US" dirty="0" err="1"/>
              <a:t>potensial</a:t>
            </a:r>
            <a:r>
              <a:rPr lang="en-US" dirty="0"/>
              <a:t> </a:t>
            </a:r>
            <a:r>
              <a:rPr lang="en-US" dirty="0" err="1"/>
              <a:t>problemləri</a:t>
            </a:r>
            <a:r>
              <a:rPr lang="en-US" dirty="0"/>
              <a:t> </a:t>
            </a:r>
            <a:r>
              <a:rPr lang="en-US" dirty="0" err="1"/>
              <a:t>əhatə</a:t>
            </a:r>
            <a:r>
              <a:rPr lang="en-US" dirty="0"/>
              <a:t> </a:t>
            </a:r>
            <a:r>
              <a:rPr lang="en-US" dirty="0" err="1"/>
              <a:t>edəcək</a:t>
            </a:r>
            <a:r>
              <a:rPr lang="en-US" dirty="0"/>
              <a:t> </a:t>
            </a:r>
            <a:r>
              <a:rPr lang="en-US" dirty="0" err="1"/>
              <a:t>müqavilə</a:t>
            </a:r>
            <a:r>
              <a:rPr lang="en-US" dirty="0"/>
              <a:t> </a:t>
            </a:r>
            <a:r>
              <a:rPr lang="en-US" dirty="0" err="1"/>
              <a:t>bağlaması</a:t>
            </a:r>
            <a:r>
              <a:rPr lang="en-US" dirty="0"/>
              <a:t> </a:t>
            </a:r>
            <a:r>
              <a:rPr lang="en-US" dirty="0" err="1"/>
              <a:t>mümkün</a:t>
            </a:r>
            <a:r>
              <a:rPr lang="en-US" dirty="0"/>
              <a:t> </a:t>
            </a:r>
            <a:r>
              <a:rPr lang="en-US" dirty="0" err="1"/>
              <a:t>deyil</a:t>
            </a:r>
            <a:r>
              <a:rPr lang="en-US" dirty="0"/>
              <a:t>. </a:t>
            </a:r>
            <a:r>
              <a:rPr lang="en-US" dirty="0" err="1"/>
              <a:t>Müqavilə</a:t>
            </a:r>
            <a:r>
              <a:rPr lang="en-US" dirty="0"/>
              <a:t> </a:t>
            </a:r>
            <a:r>
              <a:rPr lang="en-US" dirty="0" err="1"/>
              <a:t>şərtlərinin</a:t>
            </a:r>
            <a:r>
              <a:rPr lang="en-US" dirty="0"/>
              <a:t> </a:t>
            </a:r>
            <a:r>
              <a:rPr lang="en-US" dirty="0" err="1"/>
              <a:t>və</a:t>
            </a:r>
            <a:r>
              <a:rPr lang="en-US" dirty="0"/>
              <a:t> </a:t>
            </a:r>
            <a:r>
              <a:rPr lang="en-US" dirty="0" err="1"/>
              <a:t>ya</a:t>
            </a:r>
            <a:r>
              <a:rPr lang="en-US" dirty="0"/>
              <a:t> müqavilədə </a:t>
            </a:r>
            <a:r>
              <a:rPr lang="en-US" dirty="0" err="1"/>
              <a:t>tənzimlənməyən</a:t>
            </a:r>
            <a:r>
              <a:rPr lang="en-US" dirty="0"/>
              <a:t> </a:t>
            </a:r>
            <a:r>
              <a:rPr lang="en-US" dirty="0" err="1"/>
              <a:t>məsələlərin</a:t>
            </a:r>
            <a:r>
              <a:rPr lang="en-US" dirty="0"/>
              <a:t> </a:t>
            </a:r>
            <a:r>
              <a:rPr lang="en-US" dirty="0" err="1"/>
              <a:t>hər</a:t>
            </a:r>
            <a:r>
              <a:rPr lang="en-US" dirty="0"/>
              <a:t> </a:t>
            </a:r>
            <a:r>
              <a:rPr lang="en-US" dirty="0" err="1"/>
              <a:t>hansı</a:t>
            </a:r>
            <a:r>
              <a:rPr lang="en-US" dirty="0"/>
              <a:t> </a:t>
            </a:r>
            <a:r>
              <a:rPr lang="en-US" dirty="0" err="1"/>
              <a:t>birinin</a:t>
            </a:r>
            <a:r>
              <a:rPr lang="en-US" dirty="0"/>
              <a:t> </a:t>
            </a:r>
            <a:r>
              <a:rPr lang="en-US" dirty="0" err="1"/>
              <a:t>şərhinə</a:t>
            </a:r>
            <a:r>
              <a:rPr lang="en-US" dirty="0"/>
              <a:t> </a:t>
            </a:r>
            <a:r>
              <a:rPr lang="en-US" dirty="0" err="1"/>
              <a:t>nəzarət</a:t>
            </a:r>
            <a:r>
              <a:rPr lang="en-US" dirty="0"/>
              <a:t> </a:t>
            </a:r>
            <a:r>
              <a:rPr lang="en-US" dirty="0" err="1"/>
              <a:t>etmək</a:t>
            </a:r>
            <a:r>
              <a:rPr lang="en-US" dirty="0"/>
              <a:t> </a:t>
            </a:r>
            <a:r>
              <a:rPr lang="en-US" dirty="0" err="1"/>
              <a:t>üçün</a:t>
            </a:r>
            <a:r>
              <a:rPr lang="en-US" dirty="0"/>
              <a:t> </a:t>
            </a:r>
            <a:r>
              <a:rPr lang="en-US" dirty="0" err="1"/>
              <a:t>müəyyən</a:t>
            </a:r>
            <a:r>
              <a:rPr lang="en-US" dirty="0"/>
              <a:t> qanun </a:t>
            </a:r>
            <a:r>
              <a:rPr lang="en-US" dirty="0" err="1"/>
              <a:t>tələb</a:t>
            </a:r>
            <a:r>
              <a:rPr lang="en-US" dirty="0"/>
              <a:t> </a:t>
            </a:r>
            <a:r>
              <a:rPr lang="en-US" dirty="0" err="1"/>
              <a:t>olunacaq</a:t>
            </a:r>
            <a:r>
              <a:rPr lang="en-US" dirty="0"/>
              <a:t>. </a:t>
            </a:r>
            <a:r>
              <a:rPr lang="en-US" dirty="0" err="1"/>
              <a:t>Seçiləcək</a:t>
            </a:r>
            <a:r>
              <a:rPr lang="en-US" dirty="0"/>
              <a:t> </a:t>
            </a:r>
            <a:r>
              <a:rPr lang="en-US" dirty="0" err="1"/>
              <a:t>qanunla</a:t>
            </a:r>
            <a:r>
              <a:rPr lang="en-US" dirty="0"/>
              <a:t> </a:t>
            </a:r>
            <a:r>
              <a:rPr lang="en-US" dirty="0" err="1"/>
              <a:t>müqavilənin</a:t>
            </a:r>
            <a:r>
              <a:rPr lang="en-US" dirty="0"/>
              <a:t> </a:t>
            </a:r>
            <a:r>
              <a:rPr lang="en-US" dirty="0" err="1"/>
              <a:t>müddəaları</a:t>
            </a:r>
            <a:r>
              <a:rPr lang="en-US" dirty="0"/>
              <a:t> </a:t>
            </a:r>
            <a:r>
              <a:rPr lang="en-US" dirty="0" err="1"/>
              <a:t>arasında</a:t>
            </a:r>
            <a:r>
              <a:rPr lang="en-US" dirty="0"/>
              <a:t> </a:t>
            </a:r>
            <a:r>
              <a:rPr lang="en-US" dirty="0" err="1"/>
              <a:t>uyğunluq</a:t>
            </a:r>
            <a:r>
              <a:rPr lang="en-US" dirty="0"/>
              <a:t> </a:t>
            </a:r>
            <a:r>
              <a:rPr lang="en-US" dirty="0" err="1"/>
              <a:t>olmalıdır</a:t>
            </a:r>
            <a:r>
              <a:rPr lang="en-US" dirty="0"/>
              <a:t>. </a:t>
            </a:r>
            <a:r>
              <a:rPr lang="en-US" dirty="0" err="1"/>
              <a:t>Müqavilə</a:t>
            </a:r>
            <a:r>
              <a:rPr lang="en-US" dirty="0"/>
              <a:t> </a:t>
            </a:r>
            <a:r>
              <a:rPr lang="en-US" dirty="0" err="1"/>
              <a:t>başqa</a:t>
            </a:r>
            <a:r>
              <a:rPr lang="en-US" dirty="0"/>
              <a:t> </a:t>
            </a:r>
            <a:r>
              <a:rPr lang="en-US" dirty="0" err="1"/>
              <a:t>bir</a:t>
            </a:r>
            <a:r>
              <a:rPr lang="en-US" dirty="0"/>
              <a:t> </a:t>
            </a:r>
            <a:r>
              <a:rPr lang="en-US" dirty="0" err="1"/>
              <a:t>dövlətin</a:t>
            </a:r>
            <a:r>
              <a:rPr lang="en-US" dirty="0"/>
              <a:t> </a:t>
            </a:r>
            <a:r>
              <a:rPr lang="en-US" dirty="0" err="1"/>
              <a:t>hüququna</a:t>
            </a:r>
            <a:r>
              <a:rPr lang="en-US" dirty="0"/>
              <a:t> </a:t>
            </a:r>
            <a:r>
              <a:rPr lang="en-US" dirty="0" err="1"/>
              <a:t>uyğun</a:t>
            </a:r>
            <a:r>
              <a:rPr lang="en-US" dirty="0"/>
              <a:t> </a:t>
            </a:r>
            <a:r>
              <a:rPr lang="en-US" dirty="0" err="1"/>
              <a:t>hazırlanırsa</a:t>
            </a:r>
            <a:r>
              <a:rPr lang="en-US" dirty="0"/>
              <a:t> </a:t>
            </a:r>
            <a:r>
              <a:rPr lang="en-US" dirty="0" err="1"/>
              <a:t>və</a:t>
            </a:r>
            <a:r>
              <a:rPr lang="en-US" dirty="0"/>
              <a:t> </a:t>
            </a:r>
            <a:r>
              <a:rPr lang="en-US" dirty="0" err="1"/>
              <a:t>sonra</a:t>
            </a:r>
            <a:r>
              <a:rPr lang="en-US" dirty="0"/>
              <a:t> </a:t>
            </a:r>
            <a:r>
              <a:rPr lang="en-US" dirty="0" err="1"/>
              <a:t>qanunu</a:t>
            </a:r>
            <a:r>
              <a:rPr lang="en-US" dirty="0"/>
              <a:t> </a:t>
            </a:r>
            <a:r>
              <a:rPr lang="en-US" dirty="0" err="1"/>
              <a:t>başqa</a:t>
            </a:r>
            <a:r>
              <a:rPr lang="en-US" dirty="0"/>
              <a:t> </a:t>
            </a:r>
            <a:r>
              <a:rPr lang="en-US" dirty="0" err="1"/>
              <a:t>bir</a:t>
            </a:r>
            <a:r>
              <a:rPr lang="en-US" dirty="0"/>
              <a:t> </a:t>
            </a:r>
            <a:r>
              <a:rPr lang="en-US" dirty="0" err="1"/>
              <a:t>dövlətin</a:t>
            </a:r>
            <a:r>
              <a:rPr lang="en-US" dirty="0"/>
              <a:t> </a:t>
            </a:r>
            <a:r>
              <a:rPr lang="en-US" dirty="0" err="1"/>
              <a:t>hüququ</a:t>
            </a:r>
            <a:r>
              <a:rPr lang="en-US" dirty="0"/>
              <a:t> </a:t>
            </a:r>
            <a:r>
              <a:rPr lang="en-US" dirty="0" err="1"/>
              <a:t>kimi</a:t>
            </a:r>
            <a:r>
              <a:rPr lang="en-US" dirty="0"/>
              <a:t> </a:t>
            </a:r>
            <a:r>
              <a:rPr lang="en-US" dirty="0" err="1"/>
              <a:t>tətbiq</a:t>
            </a:r>
            <a:r>
              <a:rPr lang="en-US" dirty="0"/>
              <a:t> </a:t>
            </a:r>
            <a:r>
              <a:rPr lang="en-US" dirty="0" err="1"/>
              <a:t>edilirsə</a:t>
            </a:r>
            <a:r>
              <a:rPr lang="en-US" dirty="0"/>
              <a:t>, </a:t>
            </a:r>
            <a:r>
              <a:rPr lang="en-US" dirty="0" err="1"/>
              <a:t>bu</a:t>
            </a:r>
            <a:r>
              <a:rPr lang="en-US" dirty="0"/>
              <a:t>, müqavilədə </a:t>
            </a:r>
            <a:r>
              <a:rPr lang="en-US" dirty="0" err="1"/>
              <a:t>müəyyən</a:t>
            </a:r>
            <a:r>
              <a:rPr lang="en-US" dirty="0"/>
              <a:t> </a:t>
            </a:r>
            <a:r>
              <a:rPr lang="en-US" dirty="0" err="1"/>
              <a:t>edilmiş</a:t>
            </a:r>
            <a:r>
              <a:rPr lang="en-US" dirty="0"/>
              <a:t> </a:t>
            </a:r>
            <a:r>
              <a:rPr lang="en-US" dirty="0" err="1"/>
              <a:t>qaydaların</a:t>
            </a:r>
            <a:r>
              <a:rPr lang="en-US" dirty="0"/>
              <a:t> </a:t>
            </a:r>
            <a:r>
              <a:rPr lang="en-US" dirty="0" err="1"/>
              <a:t>və</a:t>
            </a:r>
            <a:r>
              <a:rPr lang="en-US" dirty="0"/>
              <a:t> </a:t>
            </a:r>
            <a:r>
              <a:rPr lang="en-US" dirty="0" err="1"/>
              <a:t>seçilmiş</a:t>
            </a:r>
            <a:r>
              <a:rPr lang="en-US" dirty="0"/>
              <a:t> </a:t>
            </a:r>
            <a:r>
              <a:rPr lang="en-US" dirty="0" err="1"/>
              <a:t>qanunun</a:t>
            </a:r>
            <a:r>
              <a:rPr lang="en-US" dirty="0"/>
              <a:t> </a:t>
            </a:r>
            <a:r>
              <a:rPr lang="en-US" dirty="0" err="1"/>
              <a:t>normalarının</a:t>
            </a:r>
            <a:r>
              <a:rPr lang="en-US" dirty="0"/>
              <a:t> </a:t>
            </a:r>
            <a:r>
              <a:rPr lang="en-US" dirty="0" err="1"/>
              <a:t>ziddiyyətinə</a:t>
            </a:r>
            <a:r>
              <a:rPr lang="en-US" dirty="0"/>
              <a:t> </a:t>
            </a:r>
            <a:r>
              <a:rPr lang="en-US" dirty="0" err="1"/>
              <a:t>səbəb</a:t>
            </a:r>
            <a:r>
              <a:rPr lang="en-US" dirty="0"/>
              <a:t> ola </a:t>
            </a:r>
            <a:r>
              <a:rPr lang="en-US" dirty="0" err="1"/>
              <a:t>bilər</a:t>
            </a:r>
            <a:r>
              <a:rPr lang="en-US" dirty="0"/>
              <a:t>, </a:t>
            </a:r>
            <a:r>
              <a:rPr lang="en-US" dirty="0" err="1"/>
              <a:t>bəlkə</a:t>
            </a:r>
            <a:r>
              <a:rPr lang="en-US" dirty="0"/>
              <a:t> </a:t>
            </a:r>
            <a:r>
              <a:rPr lang="en-US" dirty="0" err="1"/>
              <a:t>də</a:t>
            </a:r>
            <a:r>
              <a:rPr lang="en-US" dirty="0"/>
              <a:t>, </a:t>
            </a:r>
            <a:r>
              <a:rPr lang="en-US" dirty="0" err="1"/>
              <a:t>müqavilədəki</a:t>
            </a:r>
            <a:r>
              <a:rPr lang="en-US" dirty="0"/>
              <a:t> </a:t>
            </a:r>
            <a:r>
              <a:rPr lang="en-US" dirty="0" err="1"/>
              <a:t>bir</a:t>
            </a:r>
            <a:r>
              <a:rPr lang="en-US" dirty="0"/>
              <a:t> </a:t>
            </a:r>
            <a:r>
              <a:rPr lang="en-US" dirty="0" err="1"/>
              <a:t>çox</a:t>
            </a:r>
            <a:r>
              <a:rPr lang="en-US" dirty="0"/>
              <a:t> </a:t>
            </a:r>
            <a:r>
              <a:rPr lang="en-US" dirty="0" err="1"/>
              <a:t>şərtlərin</a:t>
            </a:r>
            <a:r>
              <a:rPr lang="en-US" dirty="0"/>
              <a:t> </a:t>
            </a:r>
            <a:r>
              <a:rPr lang="en-US" dirty="0" err="1"/>
              <a:t>etibarsız</a:t>
            </a:r>
            <a:r>
              <a:rPr lang="en-US" dirty="0"/>
              <a:t> </a:t>
            </a:r>
            <a:r>
              <a:rPr lang="en-US" dirty="0" err="1"/>
              <a:t>olması</a:t>
            </a:r>
            <a:r>
              <a:rPr lang="en-US" dirty="0"/>
              <a:t>. Əgər </a:t>
            </a:r>
            <a:r>
              <a:rPr lang="en-US" dirty="0" err="1"/>
              <a:t>hüquq</a:t>
            </a:r>
            <a:r>
              <a:rPr lang="en-US" dirty="0"/>
              <a:t> </a:t>
            </a:r>
            <a:r>
              <a:rPr lang="en-US" dirty="0" err="1"/>
              <a:t>seçiminə</a:t>
            </a:r>
            <a:r>
              <a:rPr lang="en-US" dirty="0"/>
              <a:t> </a:t>
            </a:r>
            <a:r>
              <a:rPr lang="en-US" dirty="0" err="1"/>
              <a:t>çox</a:t>
            </a:r>
            <a:r>
              <a:rPr lang="en-US" dirty="0"/>
              <a:t> </a:t>
            </a:r>
            <a:r>
              <a:rPr lang="en-US" dirty="0" err="1"/>
              <a:t>diqqət</a:t>
            </a:r>
            <a:r>
              <a:rPr lang="en-US" dirty="0"/>
              <a:t> </a:t>
            </a:r>
            <a:r>
              <a:rPr lang="en-US" dirty="0" err="1"/>
              <a:t>yetirilmirsə</a:t>
            </a:r>
            <a:r>
              <a:rPr lang="en-US" dirty="0"/>
              <a:t> </a:t>
            </a:r>
            <a:r>
              <a:rPr lang="en-US" dirty="0" err="1"/>
              <a:t>və</a:t>
            </a:r>
            <a:r>
              <a:rPr lang="en-US" dirty="0"/>
              <a:t> </a:t>
            </a:r>
            <a:r>
              <a:rPr lang="en-US" dirty="0" err="1"/>
              <a:t>adi</a:t>
            </a:r>
            <a:r>
              <a:rPr lang="en-US" dirty="0"/>
              <a:t> qanun </a:t>
            </a:r>
            <a:r>
              <a:rPr lang="en-US" dirty="0" err="1"/>
              <a:t>seçməklə</a:t>
            </a:r>
            <a:r>
              <a:rPr lang="en-US" dirty="0"/>
              <a:t> </a:t>
            </a:r>
            <a:r>
              <a:rPr lang="en-US" dirty="0" err="1"/>
              <a:t>müqavilə</a:t>
            </a:r>
            <a:r>
              <a:rPr lang="en-US" dirty="0"/>
              <a:t> </a:t>
            </a:r>
            <a:r>
              <a:rPr lang="en-US" dirty="0" err="1"/>
              <a:t>bağlanırsa</a:t>
            </a:r>
            <a:r>
              <a:rPr lang="en-US" dirty="0"/>
              <a:t>, </a:t>
            </a:r>
            <a:r>
              <a:rPr lang="en-US" dirty="0" err="1"/>
              <a:t>seçdiyiniz</a:t>
            </a:r>
            <a:r>
              <a:rPr lang="en-US" dirty="0"/>
              <a:t> qanun </a:t>
            </a:r>
            <a:r>
              <a:rPr lang="en-US" dirty="0" err="1"/>
              <a:t>gələcəkdə</a:t>
            </a:r>
            <a:r>
              <a:rPr lang="en-US" dirty="0"/>
              <a:t> </a:t>
            </a:r>
            <a:r>
              <a:rPr lang="en-US" dirty="0" err="1"/>
              <a:t>məsuliyyətdən</a:t>
            </a:r>
            <a:r>
              <a:rPr lang="en-US" dirty="0"/>
              <a:t> </a:t>
            </a:r>
            <a:r>
              <a:rPr lang="en-US" dirty="0" err="1"/>
              <a:t>yayınmaq</a:t>
            </a:r>
            <a:r>
              <a:rPr lang="en-US" dirty="0"/>
              <a:t> </a:t>
            </a:r>
            <a:r>
              <a:rPr lang="en-US" dirty="0" err="1"/>
              <a:t>və</a:t>
            </a:r>
            <a:r>
              <a:rPr lang="en-US" dirty="0"/>
              <a:t> </a:t>
            </a:r>
            <a:r>
              <a:rPr lang="en-US" dirty="0" err="1"/>
              <a:t>ya</a:t>
            </a:r>
            <a:r>
              <a:rPr lang="en-US" dirty="0"/>
              <a:t> </a:t>
            </a:r>
            <a:r>
              <a:rPr lang="en-US" dirty="0" err="1"/>
              <a:t>məhdudlaşdırmaq</a:t>
            </a:r>
            <a:r>
              <a:rPr lang="en-US" dirty="0"/>
              <a:t> </a:t>
            </a:r>
            <a:r>
              <a:rPr lang="en-US" dirty="0" err="1"/>
              <a:t>üçün</a:t>
            </a:r>
            <a:r>
              <a:rPr lang="en-US" dirty="0"/>
              <a:t> </a:t>
            </a:r>
            <a:r>
              <a:rPr lang="en-US" dirty="0" err="1"/>
              <a:t>qoyduğunuz</a:t>
            </a:r>
            <a:r>
              <a:rPr lang="en-US" dirty="0"/>
              <a:t> </a:t>
            </a:r>
            <a:r>
              <a:rPr lang="en-US" dirty="0" err="1"/>
              <a:t>müqavilənin</a:t>
            </a:r>
            <a:r>
              <a:rPr lang="en-US" dirty="0"/>
              <a:t> </a:t>
            </a:r>
            <a:r>
              <a:rPr lang="en-US" dirty="0" err="1"/>
              <a:t>şərtlərini</a:t>
            </a:r>
            <a:r>
              <a:rPr lang="en-US" dirty="0"/>
              <a:t> </a:t>
            </a:r>
            <a:r>
              <a:rPr lang="en-US" dirty="0" err="1"/>
              <a:t>aradan</a:t>
            </a:r>
            <a:r>
              <a:rPr lang="en-US" dirty="0"/>
              <a:t> </a:t>
            </a:r>
            <a:r>
              <a:rPr lang="en-US" dirty="0" err="1"/>
              <a:t>qaldıra</a:t>
            </a:r>
            <a:r>
              <a:rPr lang="en-US" dirty="0"/>
              <a:t> </a:t>
            </a:r>
            <a:r>
              <a:rPr lang="en-US" dirty="0" err="1"/>
              <a:t>və</a:t>
            </a:r>
            <a:r>
              <a:rPr lang="en-US" dirty="0"/>
              <a:t> </a:t>
            </a:r>
            <a:r>
              <a:rPr lang="en-US" dirty="0" err="1"/>
              <a:t>sizi</a:t>
            </a:r>
            <a:r>
              <a:rPr lang="en-US" dirty="0"/>
              <a:t> </a:t>
            </a:r>
            <a:r>
              <a:rPr lang="en-US" dirty="0" err="1"/>
              <a:t>özündə</a:t>
            </a:r>
            <a:r>
              <a:rPr lang="en-US" dirty="0"/>
              <a:t> </a:t>
            </a:r>
            <a:r>
              <a:rPr lang="en-US" dirty="0" err="1"/>
              <a:t>buraxa</a:t>
            </a:r>
            <a:r>
              <a:rPr lang="en-US" dirty="0"/>
              <a:t> </a:t>
            </a:r>
            <a:r>
              <a:rPr lang="en-US" dirty="0" err="1"/>
              <a:t>bilər</a:t>
            </a:r>
            <a:r>
              <a:rPr lang="en-US" dirty="0"/>
              <a:t>. </a:t>
            </a:r>
            <a:r>
              <a:rPr lang="en-US" dirty="0" err="1"/>
              <a:t>çox</a:t>
            </a:r>
            <a:r>
              <a:rPr lang="en-US" dirty="0"/>
              <a:t> </a:t>
            </a:r>
            <a:r>
              <a:rPr lang="en-US" dirty="0" err="1"/>
              <a:t>çətin</a:t>
            </a:r>
            <a:r>
              <a:rPr lang="en-US" dirty="0"/>
              <a:t> </a:t>
            </a:r>
            <a:r>
              <a:rPr lang="en-US" dirty="0" err="1"/>
              <a:t>vəziyyət.Bunun</a:t>
            </a:r>
            <a:r>
              <a:rPr lang="en-US" dirty="0"/>
              <a:t> </a:t>
            </a:r>
            <a:r>
              <a:rPr lang="en-US" dirty="0" err="1"/>
              <a:t>qarşısını</a:t>
            </a:r>
            <a:r>
              <a:rPr lang="en-US" dirty="0"/>
              <a:t> </a:t>
            </a:r>
            <a:r>
              <a:rPr lang="en-US" dirty="0" err="1"/>
              <a:t>almağın</a:t>
            </a:r>
            <a:r>
              <a:rPr lang="en-US" dirty="0"/>
              <a:t> </a:t>
            </a:r>
            <a:r>
              <a:rPr lang="en-US" dirty="0" err="1"/>
              <a:t>yolu</a:t>
            </a:r>
            <a:r>
              <a:rPr lang="en-US" dirty="0"/>
              <a:t> </a:t>
            </a:r>
            <a:r>
              <a:rPr lang="en-US" dirty="0" err="1"/>
              <a:t>müqavilə</a:t>
            </a:r>
            <a:r>
              <a:rPr lang="en-US" dirty="0"/>
              <a:t> </a:t>
            </a:r>
            <a:r>
              <a:rPr lang="en-US" dirty="0" err="1"/>
              <a:t>tərtib</a:t>
            </a:r>
            <a:r>
              <a:rPr lang="en-US" dirty="0"/>
              <a:t> </a:t>
            </a:r>
            <a:r>
              <a:rPr lang="en-US" dirty="0" err="1"/>
              <a:t>edilərkən</a:t>
            </a:r>
            <a:r>
              <a:rPr lang="en-US" dirty="0"/>
              <a:t> </a:t>
            </a:r>
            <a:r>
              <a:rPr lang="en-US" dirty="0" err="1"/>
              <a:t>seçiləcək</a:t>
            </a:r>
            <a:r>
              <a:rPr lang="en-US" dirty="0"/>
              <a:t> </a:t>
            </a:r>
            <a:r>
              <a:rPr lang="en-US" dirty="0" err="1"/>
              <a:t>qanunun</a:t>
            </a:r>
            <a:r>
              <a:rPr lang="en-US" dirty="0"/>
              <a:t> </a:t>
            </a:r>
            <a:r>
              <a:rPr lang="en-US" dirty="0" err="1"/>
              <a:t>nəzərə</a:t>
            </a:r>
            <a:r>
              <a:rPr lang="en-US" dirty="0"/>
              <a:t> </a:t>
            </a:r>
            <a:r>
              <a:rPr lang="en-US" dirty="0" err="1"/>
              <a:t>alınması</a:t>
            </a:r>
            <a:r>
              <a:rPr lang="en-US" dirty="0"/>
              <a:t>, </a:t>
            </a:r>
            <a:r>
              <a:rPr lang="en-US" dirty="0" err="1"/>
              <a:t>ona</a:t>
            </a:r>
            <a:r>
              <a:rPr lang="en-US" dirty="0"/>
              <a:t> </a:t>
            </a:r>
            <a:r>
              <a:rPr lang="en-US" dirty="0" err="1"/>
              <a:t>uyğun</a:t>
            </a:r>
            <a:r>
              <a:rPr lang="en-US" dirty="0"/>
              <a:t> </a:t>
            </a:r>
            <a:r>
              <a:rPr lang="en-US" dirty="0" err="1"/>
              <a:t>tənzimləmələrin</a:t>
            </a:r>
            <a:r>
              <a:rPr lang="en-US" dirty="0"/>
              <a:t> </a:t>
            </a:r>
            <a:r>
              <a:rPr lang="en-US" dirty="0" err="1"/>
              <a:t>aparılması</a:t>
            </a:r>
            <a:r>
              <a:rPr lang="en-US" dirty="0"/>
              <a:t> </a:t>
            </a:r>
            <a:r>
              <a:rPr lang="en-US" dirty="0" err="1"/>
              <a:t>və</a:t>
            </a:r>
            <a:r>
              <a:rPr lang="en-US" dirty="0"/>
              <a:t> </a:t>
            </a:r>
            <a:r>
              <a:rPr lang="en-US" dirty="0" err="1"/>
              <a:t>bununla</a:t>
            </a:r>
            <a:r>
              <a:rPr lang="en-US" dirty="0"/>
              <a:t> da </a:t>
            </a:r>
            <a:r>
              <a:rPr lang="en-US" dirty="0" err="1"/>
              <a:t>uyğunluğun</a:t>
            </a:r>
            <a:r>
              <a:rPr lang="en-US" dirty="0"/>
              <a:t> </a:t>
            </a:r>
            <a:r>
              <a:rPr lang="en-US" dirty="0" err="1"/>
              <a:t>təmin</a:t>
            </a:r>
            <a:r>
              <a:rPr lang="en-US" dirty="0"/>
              <a:t> </a:t>
            </a:r>
            <a:r>
              <a:rPr lang="en-US" dirty="0" err="1"/>
              <a:t>edilməsidir.Tətbiq</a:t>
            </a:r>
            <a:r>
              <a:rPr lang="en-US" dirty="0"/>
              <a:t> </a:t>
            </a:r>
            <a:r>
              <a:rPr lang="en-US" dirty="0" err="1"/>
              <a:t>olunan</a:t>
            </a:r>
            <a:r>
              <a:rPr lang="en-US" dirty="0"/>
              <a:t> qanun </a:t>
            </a:r>
            <a:r>
              <a:rPr lang="en-US" dirty="0" err="1"/>
              <a:t>və</a:t>
            </a:r>
            <a:r>
              <a:rPr lang="en-US" dirty="0"/>
              <a:t> </a:t>
            </a:r>
            <a:r>
              <a:rPr lang="en-US" dirty="0" err="1"/>
              <a:t>səlahiyyətli</a:t>
            </a:r>
            <a:r>
              <a:rPr lang="en-US" dirty="0"/>
              <a:t> </a:t>
            </a:r>
            <a:r>
              <a:rPr lang="en-US" dirty="0" err="1"/>
              <a:t>məhkəmə</a:t>
            </a:r>
            <a:r>
              <a:rPr lang="en-US" dirty="0"/>
              <a:t> </a:t>
            </a:r>
            <a:r>
              <a:rPr lang="en-US" dirty="0" err="1"/>
              <a:t>müxtəlif</a:t>
            </a:r>
            <a:r>
              <a:rPr lang="en-US" dirty="0"/>
              <a:t> </a:t>
            </a:r>
            <a:r>
              <a:rPr lang="en-US" dirty="0" err="1"/>
              <a:t>ölkələrdə</a:t>
            </a:r>
            <a:r>
              <a:rPr lang="en-US" dirty="0"/>
              <a:t> </a:t>
            </a:r>
            <a:r>
              <a:rPr lang="en-US" dirty="0" err="1"/>
              <a:t>olduqda</a:t>
            </a:r>
            <a:r>
              <a:rPr lang="en-US" dirty="0"/>
              <a:t>, </a:t>
            </a:r>
            <a:r>
              <a:rPr lang="en-US" dirty="0" err="1"/>
              <a:t>tətbiq</a:t>
            </a:r>
            <a:r>
              <a:rPr lang="en-US" dirty="0"/>
              <a:t> </a:t>
            </a:r>
            <a:r>
              <a:rPr lang="en-US" dirty="0" err="1"/>
              <a:t>olunan</a:t>
            </a:r>
            <a:r>
              <a:rPr lang="en-US" dirty="0"/>
              <a:t> </a:t>
            </a:r>
            <a:r>
              <a:rPr lang="en-US" dirty="0" err="1"/>
              <a:t>qanunun</a:t>
            </a:r>
            <a:r>
              <a:rPr lang="en-US" dirty="0"/>
              <a:t> </a:t>
            </a:r>
            <a:r>
              <a:rPr lang="en-US" dirty="0" err="1"/>
              <a:t>bütün</a:t>
            </a:r>
            <a:r>
              <a:rPr lang="en-US" dirty="0"/>
              <a:t> </a:t>
            </a:r>
            <a:r>
              <a:rPr lang="en-US" dirty="0" err="1"/>
              <a:t>təfərrüatları</a:t>
            </a:r>
            <a:r>
              <a:rPr lang="en-US" dirty="0"/>
              <a:t> </a:t>
            </a:r>
            <a:r>
              <a:rPr lang="en-US" dirty="0" err="1"/>
              <a:t>ilə</a:t>
            </a:r>
            <a:r>
              <a:rPr lang="en-US" dirty="0"/>
              <a:t> </a:t>
            </a:r>
            <a:r>
              <a:rPr lang="en-US" dirty="0" err="1"/>
              <a:t>əldə</a:t>
            </a:r>
            <a:r>
              <a:rPr lang="en-US" dirty="0"/>
              <a:t> </a:t>
            </a:r>
            <a:r>
              <a:rPr lang="en-US" dirty="0" err="1"/>
              <a:t>edilməsi</a:t>
            </a:r>
            <a:r>
              <a:rPr lang="en-US" dirty="0"/>
              <a:t>, </a:t>
            </a:r>
            <a:r>
              <a:rPr lang="en-US" dirty="0" err="1"/>
              <a:t>tərcüməsi</a:t>
            </a:r>
            <a:r>
              <a:rPr lang="en-US" dirty="0"/>
              <a:t> </a:t>
            </a:r>
            <a:r>
              <a:rPr lang="en-US" dirty="0" err="1"/>
              <a:t>və</a:t>
            </a:r>
            <a:r>
              <a:rPr lang="en-US" dirty="0"/>
              <a:t> </a:t>
            </a:r>
            <a:r>
              <a:rPr lang="en-US" dirty="0" err="1"/>
              <a:t>təfsirində</a:t>
            </a:r>
            <a:r>
              <a:rPr lang="en-US" dirty="0"/>
              <a:t> </a:t>
            </a:r>
            <a:r>
              <a:rPr lang="en-US" dirty="0" err="1"/>
              <a:t>problemlər</a:t>
            </a:r>
            <a:r>
              <a:rPr lang="en-US" dirty="0"/>
              <a:t> </a:t>
            </a:r>
            <a:r>
              <a:rPr lang="en-US" dirty="0" err="1"/>
              <a:t>və</a:t>
            </a:r>
            <a:r>
              <a:rPr lang="en-US" dirty="0"/>
              <a:t> </a:t>
            </a:r>
            <a:r>
              <a:rPr lang="en-US" dirty="0" err="1"/>
              <a:t>gözlənilməz</a:t>
            </a:r>
            <a:r>
              <a:rPr lang="en-US" dirty="0"/>
              <a:t> </a:t>
            </a:r>
            <a:r>
              <a:rPr lang="en-US" dirty="0" err="1"/>
              <a:t>xərclər</a:t>
            </a:r>
            <a:r>
              <a:rPr lang="en-US" dirty="0"/>
              <a:t> </a:t>
            </a:r>
            <a:r>
              <a:rPr lang="en-US" dirty="0" err="1"/>
              <a:t>yaranır</a:t>
            </a:r>
            <a:r>
              <a:rPr lang="en-US" dirty="0"/>
              <a:t>. Bir </a:t>
            </a:r>
            <a:r>
              <a:rPr lang="en-US" dirty="0" err="1"/>
              <a:t>ştatda</a:t>
            </a:r>
            <a:r>
              <a:rPr lang="en-US" dirty="0"/>
              <a:t> </a:t>
            </a:r>
            <a:r>
              <a:rPr lang="en-US" dirty="0" err="1"/>
              <a:t>birdən</a:t>
            </a:r>
            <a:r>
              <a:rPr lang="en-US" dirty="0"/>
              <a:t> </a:t>
            </a:r>
            <a:r>
              <a:rPr lang="en-US" dirty="0" err="1"/>
              <a:t>çox</a:t>
            </a:r>
            <a:r>
              <a:rPr lang="en-US" dirty="0"/>
              <a:t> qanun </a:t>
            </a:r>
            <a:r>
              <a:rPr lang="en-US" dirty="0" err="1"/>
              <a:t>üstünlük</a:t>
            </a:r>
            <a:r>
              <a:rPr lang="en-US" dirty="0"/>
              <a:t> </a:t>
            </a:r>
            <a:r>
              <a:rPr lang="en-US" dirty="0" err="1"/>
              <a:t>təşkil</a:t>
            </a:r>
            <a:r>
              <a:rPr lang="en-US" dirty="0"/>
              <a:t> </a:t>
            </a:r>
            <a:r>
              <a:rPr lang="en-US" dirty="0" err="1"/>
              <a:t>edirsə</a:t>
            </a:r>
            <a:r>
              <a:rPr lang="en-US" dirty="0"/>
              <a:t>, </a:t>
            </a:r>
            <a:r>
              <a:rPr lang="en-US" dirty="0" err="1"/>
              <a:t>hansı</a:t>
            </a:r>
            <a:r>
              <a:rPr lang="en-US" dirty="0"/>
              <a:t> </a:t>
            </a:r>
            <a:r>
              <a:rPr lang="en-US" dirty="0" err="1"/>
              <a:t>federasiya</a:t>
            </a:r>
            <a:r>
              <a:rPr lang="en-US" dirty="0"/>
              <a:t> </a:t>
            </a:r>
            <a:r>
              <a:rPr lang="en-US" dirty="0" err="1"/>
              <a:t>ştatının</a:t>
            </a:r>
            <a:r>
              <a:rPr lang="en-US" dirty="0"/>
              <a:t> </a:t>
            </a:r>
            <a:r>
              <a:rPr lang="en-US" dirty="0" err="1"/>
              <a:t>qanununun</a:t>
            </a:r>
            <a:r>
              <a:rPr lang="en-US" dirty="0"/>
              <a:t> </a:t>
            </a:r>
            <a:r>
              <a:rPr lang="en-US" dirty="0" err="1"/>
              <a:t>seçildiyi</a:t>
            </a:r>
            <a:r>
              <a:rPr lang="en-US" dirty="0"/>
              <a:t> </a:t>
            </a:r>
            <a:r>
              <a:rPr lang="en-US" dirty="0" err="1"/>
              <a:t>də</a:t>
            </a:r>
            <a:r>
              <a:rPr lang="en-US" dirty="0"/>
              <a:t> </a:t>
            </a:r>
            <a:r>
              <a:rPr lang="en-US" dirty="0" err="1"/>
              <a:t>göstərilməlidir</a:t>
            </a:r>
            <a:r>
              <a:rPr lang="en-US" dirty="0"/>
              <a:t>. Müqavilədə qanun </a:t>
            </a:r>
            <a:r>
              <a:rPr lang="en-US" dirty="0" err="1"/>
              <a:t>müəyyən</a:t>
            </a:r>
            <a:r>
              <a:rPr lang="en-US" dirty="0"/>
              <a:t> </a:t>
            </a:r>
            <a:r>
              <a:rPr lang="en-US" dirty="0" err="1"/>
              <a:t>edilmədiyi</a:t>
            </a:r>
            <a:r>
              <a:rPr lang="en-US" dirty="0"/>
              <a:t> </a:t>
            </a:r>
            <a:r>
              <a:rPr lang="en-US" dirty="0" err="1"/>
              <a:t>hallarda</a:t>
            </a:r>
            <a:r>
              <a:rPr lang="en-US" dirty="0"/>
              <a:t>, </a:t>
            </a:r>
            <a:r>
              <a:rPr lang="en-US" dirty="0" err="1"/>
              <a:t>ziddiyyət</a:t>
            </a:r>
            <a:r>
              <a:rPr lang="en-US" dirty="0"/>
              <a:t> </a:t>
            </a:r>
            <a:r>
              <a:rPr lang="en-US" dirty="0" err="1"/>
              <a:t>yarandıqda</a:t>
            </a:r>
            <a:r>
              <a:rPr lang="en-US" dirty="0"/>
              <a:t> </a:t>
            </a:r>
            <a:r>
              <a:rPr lang="en-US" dirty="0" err="1"/>
              <a:t>müraciət</a:t>
            </a:r>
            <a:r>
              <a:rPr lang="en-US" dirty="0"/>
              <a:t> </a:t>
            </a:r>
            <a:r>
              <a:rPr lang="en-US" dirty="0" err="1"/>
              <a:t>edən</a:t>
            </a:r>
            <a:r>
              <a:rPr lang="en-US" dirty="0"/>
              <a:t> </a:t>
            </a:r>
            <a:r>
              <a:rPr lang="en-US" dirty="0" err="1"/>
              <a:t>məhkəmə</a:t>
            </a:r>
            <a:r>
              <a:rPr lang="en-US" dirty="0"/>
              <a:t> </a:t>
            </a:r>
            <a:r>
              <a:rPr lang="en-US" dirty="0" err="1"/>
              <a:t>orqanı</a:t>
            </a:r>
            <a:r>
              <a:rPr lang="en-US" dirty="0"/>
              <a:t> </a:t>
            </a:r>
            <a:r>
              <a:rPr lang="en-US" dirty="0" err="1"/>
              <a:t>öz</a:t>
            </a:r>
            <a:r>
              <a:rPr lang="en-US" dirty="0"/>
              <a:t> </a:t>
            </a:r>
            <a:r>
              <a:rPr lang="en-US" dirty="0" err="1"/>
              <a:t>Qanunlar</a:t>
            </a:r>
            <a:r>
              <a:rPr lang="en-US" dirty="0"/>
              <a:t> </a:t>
            </a:r>
            <a:r>
              <a:rPr lang="en-US" dirty="0" err="1"/>
              <a:t>Konfliktinə</a:t>
            </a:r>
            <a:r>
              <a:rPr lang="en-US" dirty="0"/>
              <a:t> </a:t>
            </a:r>
            <a:r>
              <a:rPr lang="en-US" dirty="0" err="1"/>
              <a:t>uyğun</a:t>
            </a:r>
            <a:r>
              <a:rPr lang="en-US" dirty="0"/>
              <a:t> </a:t>
            </a:r>
            <a:r>
              <a:rPr lang="en-US" dirty="0" err="1"/>
              <a:t>olaraq</a:t>
            </a:r>
            <a:r>
              <a:rPr lang="en-US" dirty="0"/>
              <a:t> </a:t>
            </a:r>
            <a:r>
              <a:rPr lang="en-US" dirty="0" err="1"/>
              <a:t>səlahiyyətli</a:t>
            </a:r>
            <a:r>
              <a:rPr lang="en-US" dirty="0"/>
              <a:t> </a:t>
            </a:r>
            <a:r>
              <a:rPr lang="en-US" dirty="0" err="1"/>
              <a:t>qanunu</a:t>
            </a:r>
            <a:r>
              <a:rPr lang="en-US" dirty="0"/>
              <a:t> </a:t>
            </a:r>
            <a:r>
              <a:rPr lang="en-US" dirty="0" err="1"/>
              <a:t>müəyyən</a:t>
            </a:r>
            <a:r>
              <a:rPr lang="en-US" dirty="0"/>
              <a:t> </a:t>
            </a:r>
            <a:r>
              <a:rPr lang="en-US" dirty="0" err="1"/>
              <a:t>edir</a:t>
            </a:r>
            <a:r>
              <a:rPr lang="en-US" dirty="0"/>
              <a:t>.</a:t>
            </a:r>
          </a:p>
        </p:txBody>
      </p:sp>
    </p:spTree>
    <p:extLst>
      <p:ext uri="{BB962C8B-B14F-4D97-AF65-F5344CB8AC3E}">
        <p14:creationId xmlns:p14="http://schemas.microsoft.com/office/powerpoint/2010/main" val="10838211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Hüquqi </a:t>
            </a:r>
            <a:r>
              <a:rPr lang="en-US" dirty="0" err="1"/>
              <a:t>xərclər</a:t>
            </a:r>
            <a:endParaRPr lang="en-US" dirty="0"/>
          </a:p>
        </p:txBody>
      </p:sp>
      <p:sp>
        <p:nvSpPr>
          <p:cNvPr id="3" name="Content Placeholder 2"/>
          <p:cNvSpPr>
            <a:spLocks noGrp="1"/>
          </p:cNvSpPr>
          <p:nvPr>
            <p:ph idx="1"/>
          </p:nvPr>
        </p:nvSpPr>
        <p:spPr/>
        <p:txBody>
          <a:bodyPr/>
          <a:lstStyle/>
          <a:p>
            <a:r>
              <a:rPr lang="en-US" dirty="0"/>
              <a:t>Hüquqi </a:t>
            </a:r>
            <a:r>
              <a:rPr lang="en-US" dirty="0" err="1"/>
              <a:t>xərclərin</a:t>
            </a:r>
            <a:r>
              <a:rPr lang="en-US" dirty="0"/>
              <a:t>, </a:t>
            </a:r>
            <a:r>
              <a:rPr lang="en-US" dirty="0" err="1"/>
              <a:t>vəkil</a:t>
            </a:r>
            <a:r>
              <a:rPr lang="en-US" dirty="0"/>
              <a:t>, </a:t>
            </a:r>
            <a:r>
              <a:rPr lang="en-US" dirty="0" err="1"/>
              <a:t>arbitr</a:t>
            </a:r>
            <a:r>
              <a:rPr lang="en-US" dirty="0"/>
              <a:t> </a:t>
            </a:r>
            <a:r>
              <a:rPr lang="en-US" dirty="0" err="1"/>
              <a:t>və</a:t>
            </a:r>
            <a:r>
              <a:rPr lang="en-US" dirty="0"/>
              <a:t> </a:t>
            </a:r>
            <a:r>
              <a:rPr lang="en-US" dirty="0" err="1"/>
              <a:t>ya</a:t>
            </a:r>
            <a:r>
              <a:rPr lang="en-US" dirty="0"/>
              <a:t> </a:t>
            </a:r>
            <a:r>
              <a:rPr lang="en-US" dirty="0" err="1"/>
              <a:t>ekspert</a:t>
            </a:r>
            <a:r>
              <a:rPr lang="en-US" dirty="0"/>
              <a:t> </a:t>
            </a:r>
            <a:r>
              <a:rPr lang="en-US" dirty="0" err="1"/>
              <a:t>haqlarının</a:t>
            </a:r>
            <a:r>
              <a:rPr lang="en-US" dirty="0"/>
              <a:t> </a:t>
            </a:r>
            <a:r>
              <a:rPr lang="en-US" dirty="0" err="1"/>
              <a:t>toplanması</a:t>
            </a:r>
            <a:r>
              <a:rPr lang="en-US" dirty="0"/>
              <a:t> </a:t>
            </a:r>
            <a:r>
              <a:rPr lang="en-US" dirty="0" err="1"/>
              <a:t>ölkələr</a:t>
            </a:r>
            <a:r>
              <a:rPr lang="en-US" dirty="0"/>
              <a:t> </a:t>
            </a:r>
            <a:r>
              <a:rPr lang="en-US" dirty="0" err="1"/>
              <a:t>arasında</a:t>
            </a:r>
            <a:r>
              <a:rPr lang="en-US" dirty="0"/>
              <a:t> </a:t>
            </a:r>
            <a:r>
              <a:rPr lang="en-US" dirty="0" err="1"/>
              <a:t>dəyişir</a:t>
            </a:r>
            <a:r>
              <a:rPr lang="en-US" dirty="0"/>
              <a:t>. Bunun </a:t>
            </a:r>
            <a:r>
              <a:rPr lang="en-US" dirty="0" err="1"/>
              <a:t>üçün</a:t>
            </a:r>
            <a:r>
              <a:rPr lang="en-US" dirty="0"/>
              <a:t> </a:t>
            </a:r>
            <a:r>
              <a:rPr lang="en-US" dirty="0" err="1"/>
              <a:t>müqavilə</a:t>
            </a:r>
            <a:r>
              <a:rPr lang="en-US" dirty="0"/>
              <a:t> </a:t>
            </a:r>
            <a:r>
              <a:rPr lang="en-US" dirty="0" err="1"/>
              <a:t>ilə</a:t>
            </a:r>
            <a:r>
              <a:rPr lang="en-US" dirty="0"/>
              <a:t> </a:t>
            </a:r>
            <a:r>
              <a:rPr lang="en-US" dirty="0" err="1"/>
              <a:t>və</a:t>
            </a:r>
            <a:r>
              <a:rPr lang="en-US" dirty="0"/>
              <a:t> </a:t>
            </a:r>
            <a:r>
              <a:rPr lang="en-US" dirty="0" err="1"/>
              <a:t>hansı</a:t>
            </a:r>
            <a:r>
              <a:rPr lang="en-US" dirty="0"/>
              <a:t> </a:t>
            </a:r>
            <a:r>
              <a:rPr lang="en-US" dirty="0" err="1"/>
              <a:t>hallarda</a:t>
            </a:r>
            <a:r>
              <a:rPr lang="en-US" dirty="0"/>
              <a:t> </a:t>
            </a:r>
            <a:r>
              <a:rPr lang="en-US" dirty="0" err="1"/>
              <a:t>bu</a:t>
            </a:r>
            <a:r>
              <a:rPr lang="en-US" dirty="0"/>
              <a:t> </a:t>
            </a:r>
            <a:r>
              <a:rPr lang="en-US" dirty="0" err="1"/>
              <a:t>xərclərin</a:t>
            </a:r>
            <a:r>
              <a:rPr lang="en-US" dirty="0"/>
              <a:t> </a:t>
            </a:r>
            <a:r>
              <a:rPr lang="en-US" dirty="0" err="1"/>
              <a:t>kim</a:t>
            </a:r>
            <a:r>
              <a:rPr lang="en-US" dirty="0"/>
              <a:t> </a:t>
            </a:r>
            <a:r>
              <a:rPr lang="en-US" dirty="0" err="1"/>
              <a:t>tərəfindən</a:t>
            </a:r>
            <a:r>
              <a:rPr lang="en-US" dirty="0"/>
              <a:t> </a:t>
            </a:r>
            <a:r>
              <a:rPr lang="en-US" dirty="0" err="1"/>
              <a:t>ödəniləcəyini</a:t>
            </a:r>
            <a:r>
              <a:rPr lang="en-US" dirty="0"/>
              <a:t> </a:t>
            </a:r>
            <a:r>
              <a:rPr lang="en-US" dirty="0" err="1"/>
              <a:t>müəyyən</a:t>
            </a:r>
            <a:r>
              <a:rPr lang="en-US" dirty="0"/>
              <a:t> </a:t>
            </a:r>
            <a:r>
              <a:rPr lang="en-US" dirty="0" err="1"/>
              <a:t>etmək</a:t>
            </a:r>
            <a:r>
              <a:rPr lang="en-US" dirty="0"/>
              <a:t> </a:t>
            </a:r>
            <a:r>
              <a:rPr lang="en-US" dirty="0" err="1"/>
              <a:t>faydalıdır</a:t>
            </a:r>
            <a:r>
              <a:rPr lang="en-US" dirty="0"/>
              <a:t>.</a:t>
            </a:r>
          </a:p>
        </p:txBody>
      </p:sp>
    </p:spTree>
    <p:extLst>
      <p:ext uri="{BB962C8B-B14F-4D97-AF65-F5344CB8AC3E}">
        <p14:creationId xmlns:p14="http://schemas.microsoft.com/office/powerpoint/2010/main" val="38455348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z-Latn-AZ" dirty="0"/>
              <a:t>Müqavilənin </a:t>
            </a:r>
            <a:r>
              <a:rPr lang="az-Latn-AZ" dirty="0" err="1"/>
              <a:t>dəyişdirilməsi</a:t>
            </a:r>
            <a:endParaRPr lang="en-US" dirty="0"/>
          </a:p>
        </p:txBody>
      </p:sp>
      <p:sp>
        <p:nvSpPr>
          <p:cNvPr id="3" name="Content Placeholder 2"/>
          <p:cNvSpPr>
            <a:spLocks noGrp="1"/>
          </p:cNvSpPr>
          <p:nvPr>
            <p:ph idx="1"/>
          </p:nvPr>
        </p:nvSpPr>
        <p:spPr/>
        <p:txBody>
          <a:bodyPr/>
          <a:lstStyle/>
          <a:p>
            <a:r>
              <a:rPr lang="en-US" dirty="0" err="1"/>
              <a:t>Müqaviləyə</a:t>
            </a:r>
            <a:r>
              <a:rPr lang="en-US" dirty="0"/>
              <a:t> </a:t>
            </a:r>
            <a:r>
              <a:rPr lang="en-US" dirty="0" err="1"/>
              <a:t>hər</a:t>
            </a:r>
            <a:r>
              <a:rPr lang="en-US" dirty="0"/>
              <a:t> </a:t>
            </a:r>
            <a:r>
              <a:rPr lang="en-US" dirty="0" err="1"/>
              <a:t>hansı</a:t>
            </a:r>
            <a:r>
              <a:rPr lang="en-US" dirty="0"/>
              <a:t> </a:t>
            </a:r>
            <a:r>
              <a:rPr lang="en-US" dirty="0" err="1"/>
              <a:t>sonrakı</a:t>
            </a:r>
            <a:r>
              <a:rPr lang="en-US" dirty="0"/>
              <a:t> </a:t>
            </a:r>
            <a:r>
              <a:rPr lang="en-US" dirty="0" err="1"/>
              <a:t>dəyişikliklər</a:t>
            </a:r>
            <a:r>
              <a:rPr lang="en-US" dirty="0"/>
              <a:t> </a:t>
            </a:r>
            <a:r>
              <a:rPr lang="en-US" dirty="0" err="1"/>
              <a:t>yazılı</a:t>
            </a:r>
            <a:r>
              <a:rPr lang="en-US" dirty="0"/>
              <a:t> </a:t>
            </a:r>
            <a:r>
              <a:rPr lang="en-US" dirty="0" err="1"/>
              <a:t>şəkildə</a:t>
            </a:r>
            <a:r>
              <a:rPr lang="en-US" dirty="0"/>
              <a:t> </a:t>
            </a:r>
            <a:r>
              <a:rPr lang="en-US" dirty="0" err="1"/>
              <a:t>edilməli</a:t>
            </a:r>
            <a:r>
              <a:rPr lang="en-US" dirty="0"/>
              <a:t> </a:t>
            </a:r>
            <a:r>
              <a:rPr lang="en-US" dirty="0" err="1"/>
              <a:t>və</a:t>
            </a:r>
            <a:r>
              <a:rPr lang="en-US" dirty="0"/>
              <a:t> </a:t>
            </a:r>
            <a:r>
              <a:rPr lang="en-US" dirty="0" err="1"/>
              <a:t>hər</a:t>
            </a:r>
            <a:r>
              <a:rPr lang="en-US" dirty="0"/>
              <a:t> </a:t>
            </a:r>
            <a:r>
              <a:rPr lang="en-US" dirty="0" err="1"/>
              <a:t>iki</a:t>
            </a:r>
            <a:r>
              <a:rPr lang="en-US" dirty="0"/>
              <a:t> </a:t>
            </a:r>
            <a:r>
              <a:rPr lang="en-US" dirty="0" err="1"/>
              <a:t>tərəf</a:t>
            </a:r>
            <a:r>
              <a:rPr lang="en-US" dirty="0"/>
              <a:t> </a:t>
            </a:r>
            <a:r>
              <a:rPr lang="en-US" dirty="0" err="1"/>
              <a:t>tərəfindən</a:t>
            </a:r>
            <a:r>
              <a:rPr lang="en-US" dirty="0"/>
              <a:t> </a:t>
            </a:r>
            <a:r>
              <a:rPr lang="en-US" dirty="0" err="1"/>
              <a:t>imzalanmalıdır</a:t>
            </a:r>
            <a:r>
              <a:rPr lang="en-US" dirty="0"/>
              <a:t>. Bunun </a:t>
            </a:r>
            <a:r>
              <a:rPr lang="en-US" dirty="0" err="1"/>
              <a:t>müqaviləyə</a:t>
            </a:r>
            <a:r>
              <a:rPr lang="en-US" dirty="0"/>
              <a:t> </a:t>
            </a:r>
            <a:r>
              <a:rPr lang="en-US" dirty="0" err="1"/>
              <a:t>şərt</a:t>
            </a:r>
            <a:r>
              <a:rPr lang="en-US" dirty="0"/>
              <a:t> </a:t>
            </a:r>
            <a:r>
              <a:rPr lang="en-US" dirty="0" err="1"/>
              <a:t>kimi</a:t>
            </a:r>
            <a:r>
              <a:rPr lang="en-US" dirty="0"/>
              <a:t> </a:t>
            </a:r>
            <a:r>
              <a:rPr lang="en-US" dirty="0" err="1"/>
              <a:t>əlavə</a:t>
            </a:r>
            <a:r>
              <a:rPr lang="en-US" dirty="0"/>
              <a:t> </a:t>
            </a:r>
            <a:r>
              <a:rPr lang="en-US" dirty="0" err="1"/>
              <a:t>edilməsi</a:t>
            </a:r>
            <a:r>
              <a:rPr lang="en-US" dirty="0"/>
              <a:t> </a:t>
            </a:r>
            <a:r>
              <a:rPr lang="en-US" dirty="0" err="1"/>
              <a:t>gələcəkdə</a:t>
            </a:r>
            <a:r>
              <a:rPr lang="en-US" dirty="0"/>
              <a:t> </a:t>
            </a:r>
            <a:r>
              <a:rPr lang="en-US" dirty="0" err="1"/>
              <a:t>yarana</a:t>
            </a:r>
            <a:r>
              <a:rPr lang="en-US" dirty="0"/>
              <a:t> </a:t>
            </a:r>
            <a:r>
              <a:rPr lang="en-US" dirty="0" err="1"/>
              <a:t>biləcək</a:t>
            </a:r>
            <a:r>
              <a:rPr lang="en-US" dirty="0"/>
              <a:t> </a:t>
            </a:r>
            <a:r>
              <a:rPr lang="en-US" dirty="0" err="1"/>
              <a:t>bəzi</a:t>
            </a:r>
            <a:r>
              <a:rPr lang="en-US" dirty="0"/>
              <a:t> </a:t>
            </a:r>
            <a:r>
              <a:rPr lang="en-US" dirty="0" err="1"/>
              <a:t>maddələrin</a:t>
            </a:r>
            <a:r>
              <a:rPr lang="en-US" dirty="0"/>
              <a:t> </a:t>
            </a:r>
            <a:r>
              <a:rPr lang="en-US" dirty="0" err="1"/>
              <a:t>şifahi</a:t>
            </a:r>
            <a:r>
              <a:rPr lang="en-US" dirty="0"/>
              <a:t> </a:t>
            </a:r>
            <a:r>
              <a:rPr lang="en-US" dirty="0" err="1"/>
              <a:t>şəkildə</a:t>
            </a:r>
            <a:r>
              <a:rPr lang="en-US" dirty="0"/>
              <a:t> </a:t>
            </a:r>
            <a:r>
              <a:rPr lang="en-US" dirty="0" err="1"/>
              <a:t>dəyişdirilməsi</a:t>
            </a:r>
            <a:r>
              <a:rPr lang="en-US" dirty="0"/>
              <a:t> </a:t>
            </a:r>
            <a:r>
              <a:rPr lang="en-US" dirty="0" err="1"/>
              <a:t>iddialarına</a:t>
            </a:r>
            <a:r>
              <a:rPr lang="en-US" dirty="0"/>
              <a:t> </a:t>
            </a:r>
            <a:r>
              <a:rPr lang="en-US" dirty="0" err="1"/>
              <a:t>qarşı</a:t>
            </a:r>
            <a:r>
              <a:rPr lang="en-US" dirty="0"/>
              <a:t> </a:t>
            </a:r>
            <a:r>
              <a:rPr lang="en-US" dirty="0" err="1"/>
              <a:t>yaxşı</a:t>
            </a:r>
            <a:r>
              <a:rPr lang="en-US" dirty="0"/>
              <a:t> </a:t>
            </a:r>
            <a:r>
              <a:rPr lang="en-US" dirty="0" err="1"/>
              <a:t>müdafiədir</a:t>
            </a:r>
            <a:r>
              <a:rPr lang="en-US" dirty="0"/>
              <a:t>.</a:t>
            </a:r>
          </a:p>
        </p:txBody>
      </p:sp>
    </p:spTree>
    <p:extLst>
      <p:ext uri="{BB962C8B-B14F-4D97-AF65-F5344CB8AC3E}">
        <p14:creationId xmlns:p14="http://schemas.microsoft.com/office/powerpoint/2010/main" val="16853092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Madd</a:t>
            </a:r>
            <a:r>
              <a:rPr lang="az-Latn-AZ" dirty="0" err="1"/>
              <a:t>ələrin</a:t>
            </a:r>
            <a:r>
              <a:rPr lang="az-Latn-AZ" dirty="0"/>
              <a:t> ayrıla bilməsi</a:t>
            </a:r>
            <a:endParaRPr lang="en-US" dirty="0"/>
          </a:p>
        </p:txBody>
      </p:sp>
      <p:sp>
        <p:nvSpPr>
          <p:cNvPr id="3" name="Content Placeholder 2"/>
          <p:cNvSpPr>
            <a:spLocks noGrp="1"/>
          </p:cNvSpPr>
          <p:nvPr>
            <p:ph idx="1"/>
          </p:nvPr>
        </p:nvSpPr>
        <p:spPr/>
        <p:txBody>
          <a:bodyPr/>
          <a:lstStyle/>
          <a:p>
            <a:r>
              <a:rPr lang="en-US" dirty="0" err="1"/>
              <a:t>Bəzən</a:t>
            </a:r>
            <a:r>
              <a:rPr lang="en-US" dirty="0"/>
              <a:t> </a:t>
            </a:r>
            <a:r>
              <a:rPr lang="en-US" dirty="0" err="1"/>
              <a:t>müqavilələrdəki</a:t>
            </a:r>
            <a:r>
              <a:rPr lang="en-US" dirty="0"/>
              <a:t> </a:t>
            </a:r>
            <a:r>
              <a:rPr lang="en-US" dirty="0" err="1"/>
              <a:t>bənd</a:t>
            </a:r>
            <a:r>
              <a:rPr lang="en-US" dirty="0"/>
              <a:t> </a:t>
            </a:r>
            <a:r>
              <a:rPr lang="en-US" dirty="0" err="1"/>
              <a:t>hər</a:t>
            </a:r>
            <a:r>
              <a:rPr lang="en-US" dirty="0"/>
              <a:t> </a:t>
            </a:r>
            <a:r>
              <a:rPr lang="en-US" dirty="0" err="1"/>
              <a:t>hansı</a:t>
            </a:r>
            <a:r>
              <a:rPr lang="en-US" dirty="0"/>
              <a:t> </a:t>
            </a:r>
            <a:r>
              <a:rPr lang="en-US" dirty="0" err="1"/>
              <a:t>səbəbdən</a:t>
            </a:r>
            <a:r>
              <a:rPr lang="en-US" dirty="0"/>
              <a:t> </a:t>
            </a:r>
            <a:r>
              <a:rPr lang="en-US" dirty="0" err="1"/>
              <a:t>etibarsız</a:t>
            </a:r>
            <a:r>
              <a:rPr lang="en-US" dirty="0"/>
              <a:t> </a:t>
            </a:r>
            <a:r>
              <a:rPr lang="az-Latn-AZ" dirty="0"/>
              <a:t>hala gələ bilər</a:t>
            </a:r>
            <a:r>
              <a:rPr lang="en-US" dirty="0"/>
              <a:t>. </a:t>
            </a:r>
            <a:r>
              <a:rPr lang="en-US" dirty="0" err="1"/>
              <a:t>Belə</a:t>
            </a:r>
            <a:r>
              <a:rPr lang="en-US" dirty="0"/>
              <a:t> </a:t>
            </a:r>
            <a:r>
              <a:rPr lang="en-US" dirty="0" err="1"/>
              <a:t>hallarda</a:t>
            </a:r>
            <a:r>
              <a:rPr lang="en-US" dirty="0"/>
              <a:t> </a:t>
            </a:r>
            <a:r>
              <a:rPr lang="az-Latn-AZ" dirty="0"/>
              <a:t>bu vəziyyətin </a:t>
            </a:r>
            <a:r>
              <a:rPr lang="en-US" dirty="0" err="1"/>
              <a:t>müqavilə</a:t>
            </a:r>
            <a:r>
              <a:rPr lang="az-Latn-AZ" dirty="0" err="1"/>
              <a:t>nin</a:t>
            </a:r>
            <a:r>
              <a:rPr lang="az-Latn-AZ" dirty="0"/>
              <a:t> bütövlükdə etibarlı </a:t>
            </a:r>
            <a:r>
              <a:rPr lang="az-Latn-AZ" dirty="0" err="1"/>
              <a:t>sayılmasına</a:t>
            </a:r>
            <a:r>
              <a:rPr lang="az-Latn-AZ" dirty="0"/>
              <a:t> təsir </a:t>
            </a:r>
            <a:r>
              <a:rPr lang="az-Latn-AZ" dirty="0" err="1"/>
              <a:t>etməyəcəyi</a:t>
            </a:r>
            <a:r>
              <a:rPr lang="az-Latn-AZ" dirty="0"/>
              <a:t>, bu maddənin müqavilədən çıxarılmış hesab ediləcəyi, qalan müddəaların isə</a:t>
            </a:r>
            <a:r>
              <a:rPr lang="en-US" dirty="0"/>
              <a:t> </a:t>
            </a:r>
            <a:r>
              <a:rPr lang="en-US" dirty="0" err="1"/>
              <a:t>qüvvədə</a:t>
            </a:r>
            <a:r>
              <a:rPr lang="en-US" dirty="0"/>
              <a:t> </a:t>
            </a:r>
            <a:r>
              <a:rPr lang="az-Latn-AZ" dirty="0"/>
              <a:t>qalacağı ifadə olunması yaxşı olardı.</a:t>
            </a:r>
            <a:endParaRPr lang="en-US" dirty="0"/>
          </a:p>
        </p:txBody>
      </p:sp>
    </p:spTree>
    <p:extLst>
      <p:ext uri="{BB962C8B-B14F-4D97-AF65-F5344CB8AC3E}">
        <p14:creationId xmlns:p14="http://schemas.microsoft.com/office/powerpoint/2010/main" val="1994218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t>
            </a:r>
            <a:r>
              <a:rPr lang="en-US" dirty="0" err="1"/>
              <a:t>Tərəflər</a:t>
            </a:r>
            <a:r>
              <a:rPr lang="az-Latn-AZ" dirty="0"/>
              <a:t>. Qarşı tərəfi t</a:t>
            </a:r>
            <a:r>
              <a:rPr lang="en-US" dirty="0"/>
              <a:t>anıma </a:t>
            </a:r>
          </a:p>
        </p:txBody>
      </p:sp>
      <p:sp>
        <p:nvSpPr>
          <p:cNvPr id="3" name="Content Placeholder 2"/>
          <p:cNvSpPr>
            <a:spLocks noGrp="1"/>
          </p:cNvSpPr>
          <p:nvPr>
            <p:ph idx="1"/>
          </p:nvPr>
        </p:nvSpPr>
        <p:spPr/>
        <p:txBody>
          <a:bodyPr>
            <a:normAutofit fontScale="92500"/>
          </a:bodyPr>
          <a:lstStyle/>
          <a:p>
            <a:r>
              <a:rPr lang="en-US" dirty="0" err="1"/>
              <a:t>Müqavilə</a:t>
            </a:r>
            <a:r>
              <a:rPr lang="en-US" dirty="0"/>
              <a:t> </a:t>
            </a:r>
            <a:r>
              <a:rPr lang="en-US" dirty="0" err="1"/>
              <a:t>adətən</a:t>
            </a:r>
            <a:r>
              <a:rPr lang="en-US" dirty="0"/>
              <a:t> tərəflərin </a:t>
            </a:r>
            <a:r>
              <a:rPr lang="en-US" dirty="0" err="1"/>
              <a:t>adları</a:t>
            </a:r>
            <a:r>
              <a:rPr lang="en-US" dirty="0"/>
              <a:t> </a:t>
            </a:r>
            <a:r>
              <a:rPr lang="en-US" dirty="0" err="1"/>
              <a:t>ilə</a:t>
            </a:r>
            <a:r>
              <a:rPr lang="en-US" dirty="0"/>
              <a:t> </a:t>
            </a:r>
            <a:r>
              <a:rPr lang="en-US" dirty="0" err="1"/>
              <a:t>başlayır</a:t>
            </a:r>
            <a:r>
              <a:rPr lang="en-US" dirty="0"/>
              <a:t>.  </a:t>
            </a:r>
            <a:r>
              <a:rPr lang="en-US" dirty="0" err="1"/>
              <a:t>Məsləhət</a:t>
            </a:r>
            <a:r>
              <a:rPr lang="en-US" dirty="0"/>
              <a:t> </a:t>
            </a:r>
            <a:r>
              <a:rPr lang="en-US" dirty="0" err="1"/>
              <a:t>görərdik</a:t>
            </a:r>
            <a:r>
              <a:rPr lang="en-US" dirty="0"/>
              <a:t> ki, tərəflərin </a:t>
            </a:r>
            <a:r>
              <a:rPr lang="en-US" dirty="0" err="1"/>
              <a:t>adları</a:t>
            </a:r>
            <a:r>
              <a:rPr lang="en-US" dirty="0"/>
              <a:t> </a:t>
            </a:r>
            <a:r>
              <a:rPr lang="en-US" dirty="0" err="1"/>
              <a:t>və</a:t>
            </a:r>
            <a:r>
              <a:rPr lang="en-US" dirty="0"/>
              <a:t> </a:t>
            </a:r>
            <a:r>
              <a:rPr lang="en-US" dirty="0" err="1"/>
              <a:t>onlar</a:t>
            </a:r>
            <a:r>
              <a:rPr lang="en-US" dirty="0"/>
              <a:t>  </a:t>
            </a:r>
            <a:r>
              <a:rPr lang="en-US" dirty="0" err="1"/>
              <a:t>barədə</a:t>
            </a:r>
            <a:r>
              <a:rPr lang="en-US" dirty="0"/>
              <a:t>  </a:t>
            </a:r>
            <a:r>
              <a:rPr lang="en-US" dirty="0" err="1"/>
              <a:t>mümkün</a:t>
            </a:r>
            <a:r>
              <a:rPr lang="en-US" dirty="0"/>
              <a:t>  </a:t>
            </a:r>
            <a:r>
              <a:rPr lang="en-US" dirty="0" err="1"/>
              <a:t>qədər</a:t>
            </a:r>
            <a:r>
              <a:rPr lang="en-US" dirty="0"/>
              <a:t>  </a:t>
            </a:r>
            <a:r>
              <a:rPr lang="en-US" dirty="0" err="1"/>
              <a:t>dolğun</a:t>
            </a:r>
            <a:r>
              <a:rPr lang="en-US" dirty="0"/>
              <a:t>  </a:t>
            </a:r>
            <a:r>
              <a:rPr lang="en-US" dirty="0" err="1"/>
              <a:t>məlumat</a:t>
            </a:r>
            <a:r>
              <a:rPr lang="en-US" dirty="0"/>
              <a:t>  </a:t>
            </a:r>
            <a:r>
              <a:rPr lang="en-US" dirty="0" err="1"/>
              <a:t>müqaviləyə</a:t>
            </a:r>
            <a:r>
              <a:rPr lang="en-US" dirty="0"/>
              <a:t>  </a:t>
            </a:r>
            <a:r>
              <a:rPr lang="en-US" dirty="0" err="1"/>
              <a:t>daxil</a:t>
            </a:r>
            <a:r>
              <a:rPr lang="en-US" dirty="0"/>
              <a:t>  </a:t>
            </a:r>
            <a:r>
              <a:rPr lang="en-US" dirty="0" err="1"/>
              <a:t>edilsin</a:t>
            </a:r>
            <a:r>
              <a:rPr lang="en-US" dirty="0"/>
              <a:t>.    </a:t>
            </a:r>
            <a:r>
              <a:rPr lang="en-US" dirty="0" err="1"/>
              <a:t>Müqavilə</a:t>
            </a:r>
            <a:r>
              <a:rPr lang="en-US" dirty="0"/>
              <a:t> </a:t>
            </a:r>
            <a:r>
              <a:rPr lang="en-US" dirty="0" err="1"/>
              <a:t>tərəfləri</a:t>
            </a:r>
            <a:r>
              <a:rPr lang="en-US" dirty="0"/>
              <a:t>  </a:t>
            </a:r>
            <a:r>
              <a:rPr lang="en-US" dirty="0" err="1"/>
              <a:t>hüquqi</a:t>
            </a:r>
            <a:r>
              <a:rPr lang="en-US" dirty="0"/>
              <a:t>  </a:t>
            </a:r>
            <a:r>
              <a:rPr lang="en-US" dirty="0" err="1"/>
              <a:t>şəxs</a:t>
            </a:r>
            <a:r>
              <a:rPr lang="en-US" dirty="0"/>
              <a:t>  </a:t>
            </a:r>
            <a:r>
              <a:rPr lang="en-US" dirty="0" err="1"/>
              <a:t>olduğu</a:t>
            </a:r>
            <a:r>
              <a:rPr lang="en-US" dirty="0"/>
              <a:t>  </a:t>
            </a:r>
            <a:r>
              <a:rPr lang="en-US" dirty="0" err="1"/>
              <a:t>halda</a:t>
            </a:r>
            <a:r>
              <a:rPr lang="en-US" dirty="0"/>
              <a:t>  </a:t>
            </a:r>
            <a:r>
              <a:rPr lang="en-US" dirty="0" err="1"/>
              <a:t>onların</a:t>
            </a:r>
            <a:r>
              <a:rPr lang="en-US" dirty="0"/>
              <a:t>  </a:t>
            </a:r>
            <a:r>
              <a:rPr lang="en-US" dirty="0" err="1"/>
              <a:t>qeydiyyat</a:t>
            </a:r>
            <a:r>
              <a:rPr lang="en-US" dirty="0"/>
              <a:t>  </a:t>
            </a:r>
            <a:r>
              <a:rPr lang="en-US" dirty="0" err="1"/>
              <a:t>sənədlərinə</a:t>
            </a:r>
            <a:r>
              <a:rPr lang="en-US" dirty="0"/>
              <a:t>  </a:t>
            </a:r>
            <a:r>
              <a:rPr lang="en-US" dirty="0" err="1"/>
              <a:t>nəzər</a:t>
            </a:r>
            <a:r>
              <a:rPr lang="en-US" dirty="0"/>
              <a:t>  </a:t>
            </a:r>
            <a:r>
              <a:rPr lang="en-US" dirty="0" err="1"/>
              <a:t>yetirməyi</a:t>
            </a:r>
            <a:r>
              <a:rPr lang="en-US" dirty="0"/>
              <a:t> </a:t>
            </a:r>
            <a:r>
              <a:rPr lang="en-US" dirty="0" err="1"/>
              <a:t>tövsiyyə</a:t>
            </a:r>
            <a:r>
              <a:rPr lang="en-US" dirty="0"/>
              <a:t> </a:t>
            </a:r>
            <a:r>
              <a:rPr lang="en-US" dirty="0" err="1"/>
              <a:t>edərdik</a:t>
            </a:r>
            <a:r>
              <a:rPr lang="en-US" dirty="0"/>
              <a:t>.  </a:t>
            </a:r>
            <a:r>
              <a:rPr lang="en-US" dirty="0" err="1"/>
              <a:t>Məsələn</a:t>
            </a:r>
            <a:r>
              <a:rPr lang="en-US" dirty="0"/>
              <a:t>, </a:t>
            </a:r>
            <a:r>
              <a:rPr lang="en-US" dirty="0" err="1"/>
              <a:t>Azərbaycan</a:t>
            </a:r>
            <a:r>
              <a:rPr lang="en-US" dirty="0"/>
              <a:t> </a:t>
            </a:r>
            <a:r>
              <a:rPr lang="en-US" dirty="0" err="1"/>
              <a:t>hüquq</a:t>
            </a:r>
            <a:r>
              <a:rPr lang="en-US" dirty="0"/>
              <a:t> </a:t>
            </a:r>
            <a:r>
              <a:rPr lang="en-US" dirty="0" err="1"/>
              <a:t>ilə</a:t>
            </a:r>
            <a:r>
              <a:rPr lang="en-US" dirty="0"/>
              <a:t> </a:t>
            </a:r>
            <a:r>
              <a:rPr lang="en-US" dirty="0" err="1"/>
              <a:t>tənzimlənən</a:t>
            </a:r>
            <a:r>
              <a:rPr lang="en-US" dirty="0"/>
              <a:t> </a:t>
            </a:r>
            <a:r>
              <a:rPr lang="en-US" dirty="0" err="1"/>
              <a:t>müqavilə</a:t>
            </a:r>
            <a:r>
              <a:rPr lang="en-US" dirty="0"/>
              <a:t> </a:t>
            </a:r>
            <a:r>
              <a:rPr lang="en-US" dirty="0" err="1"/>
              <a:t>hazırlayarkən</a:t>
            </a:r>
            <a:r>
              <a:rPr lang="en-US" dirty="0"/>
              <a:t>, </a:t>
            </a:r>
            <a:r>
              <a:rPr lang="en-US" dirty="0" err="1"/>
              <a:t>məsləhət</a:t>
            </a:r>
            <a:r>
              <a:rPr lang="en-US" dirty="0"/>
              <a:t>  </a:t>
            </a:r>
            <a:r>
              <a:rPr lang="en-US" dirty="0" err="1"/>
              <a:t>görərdik</a:t>
            </a:r>
            <a:r>
              <a:rPr lang="en-US" dirty="0"/>
              <a:t>  ki,  </a:t>
            </a:r>
            <a:r>
              <a:rPr lang="en-US" dirty="0" err="1"/>
              <a:t>hüquqi</a:t>
            </a:r>
            <a:r>
              <a:rPr lang="en-US" dirty="0"/>
              <a:t>  </a:t>
            </a:r>
            <a:r>
              <a:rPr lang="en-US" dirty="0" err="1"/>
              <a:t>şəxs</a:t>
            </a:r>
            <a:r>
              <a:rPr lang="en-US" dirty="0"/>
              <a:t>  </a:t>
            </a:r>
            <a:r>
              <a:rPr lang="en-US" dirty="0" err="1"/>
              <a:t>olan</a:t>
            </a:r>
            <a:r>
              <a:rPr lang="en-US" dirty="0"/>
              <a:t>  tərəflərin  </a:t>
            </a:r>
            <a:r>
              <a:rPr lang="en-US" dirty="0" err="1"/>
              <a:t>hüquqi</a:t>
            </a:r>
            <a:r>
              <a:rPr lang="en-US" dirty="0"/>
              <a:t>  </a:t>
            </a:r>
            <a:r>
              <a:rPr lang="en-US" dirty="0" err="1"/>
              <a:t>şəxslərin</a:t>
            </a:r>
            <a:r>
              <a:rPr lang="en-US" dirty="0"/>
              <a:t>  </a:t>
            </a:r>
            <a:r>
              <a:rPr lang="en-US" dirty="0" err="1"/>
              <a:t>reyestr</a:t>
            </a:r>
            <a:r>
              <a:rPr lang="en-US" dirty="0"/>
              <a:t>  </a:t>
            </a:r>
            <a:r>
              <a:rPr lang="en-US" dirty="0" err="1"/>
              <a:t>çıxarışının</a:t>
            </a:r>
            <a:r>
              <a:rPr lang="en-US" dirty="0"/>
              <a:t> </a:t>
            </a:r>
            <a:r>
              <a:rPr lang="en-US" dirty="0" err="1"/>
              <a:t>surətini</a:t>
            </a:r>
            <a:r>
              <a:rPr lang="en-US" dirty="0"/>
              <a:t> </a:t>
            </a:r>
            <a:r>
              <a:rPr lang="en-US" dirty="0" err="1"/>
              <a:t>əldə</a:t>
            </a:r>
            <a:r>
              <a:rPr lang="en-US" dirty="0"/>
              <a:t> </a:t>
            </a:r>
            <a:r>
              <a:rPr lang="en-US" dirty="0" err="1"/>
              <a:t>edəsiniz</a:t>
            </a:r>
            <a:r>
              <a:rPr lang="en-US" dirty="0"/>
              <a:t>.  </a:t>
            </a:r>
            <a:r>
              <a:rPr lang="en-US" dirty="0" err="1"/>
              <a:t>Burada</a:t>
            </a:r>
            <a:r>
              <a:rPr lang="en-US" dirty="0"/>
              <a:t> </a:t>
            </a:r>
            <a:r>
              <a:rPr lang="en-US" dirty="0" err="1"/>
              <a:t>bir</a:t>
            </a:r>
            <a:r>
              <a:rPr lang="en-US" dirty="0"/>
              <a:t> </a:t>
            </a:r>
            <a:r>
              <a:rPr lang="en-US" dirty="0" err="1"/>
              <a:t>sıra</a:t>
            </a:r>
            <a:r>
              <a:rPr lang="en-US" dirty="0"/>
              <a:t> </a:t>
            </a:r>
            <a:r>
              <a:rPr lang="en-US" dirty="0" err="1"/>
              <a:t>mühüm</a:t>
            </a:r>
            <a:r>
              <a:rPr lang="en-US" dirty="0"/>
              <a:t> </a:t>
            </a:r>
            <a:r>
              <a:rPr lang="en-US" dirty="0" err="1"/>
              <a:t>məlumatlar</a:t>
            </a:r>
            <a:r>
              <a:rPr lang="en-US" dirty="0"/>
              <a:t> </a:t>
            </a:r>
            <a:r>
              <a:rPr lang="en-US" dirty="0" err="1"/>
              <a:t>göstərilir</a:t>
            </a:r>
            <a:r>
              <a:rPr lang="en-US" dirty="0"/>
              <a:t>.  </a:t>
            </a:r>
            <a:r>
              <a:rPr lang="en-US" dirty="0" err="1"/>
              <a:t>Azərbaycanda</a:t>
            </a:r>
            <a:r>
              <a:rPr lang="en-US" dirty="0"/>
              <a:t> </a:t>
            </a:r>
            <a:r>
              <a:rPr lang="en-US" dirty="0" err="1"/>
              <a:t>qeydiyyata</a:t>
            </a:r>
            <a:r>
              <a:rPr lang="en-US" dirty="0"/>
              <a:t> </a:t>
            </a:r>
            <a:r>
              <a:rPr lang="en-US" dirty="0" err="1"/>
              <a:t>alınan</a:t>
            </a:r>
            <a:r>
              <a:rPr lang="en-US" dirty="0"/>
              <a:t> </a:t>
            </a:r>
            <a:r>
              <a:rPr lang="en-US" dirty="0" err="1"/>
              <a:t>hüquqi</a:t>
            </a:r>
            <a:r>
              <a:rPr lang="en-US" dirty="0"/>
              <a:t> </a:t>
            </a:r>
            <a:r>
              <a:rPr lang="en-US" dirty="0" err="1"/>
              <a:t>şəxslərin</a:t>
            </a:r>
            <a:r>
              <a:rPr lang="en-US" dirty="0"/>
              <a:t> </a:t>
            </a:r>
            <a:r>
              <a:rPr lang="en-US" dirty="0" err="1"/>
              <a:t>adlarını</a:t>
            </a:r>
            <a:r>
              <a:rPr lang="en-US" dirty="0"/>
              <a:t> </a:t>
            </a:r>
            <a:r>
              <a:rPr lang="en-US" dirty="0" err="1"/>
              <a:t>Vergilər</a:t>
            </a:r>
            <a:r>
              <a:rPr lang="en-US" dirty="0"/>
              <a:t> </a:t>
            </a:r>
            <a:r>
              <a:rPr lang="en-US" dirty="0" err="1"/>
              <a:t>Nazirliyinin</a:t>
            </a:r>
            <a:r>
              <a:rPr lang="en-US" dirty="0"/>
              <a:t> www.taxes.gov.az </a:t>
            </a:r>
            <a:r>
              <a:rPr lang="en-US" dirty="0" err="1"/>
              <a:t>səhifəsində</a:t>
            </a:r>
            <a:r>
              <a:rPr lang="en-US" dirty="0"/>
              <a:t> </a:t>
            </a:r>
            <a:r>
              <a:rPr lang="en-US" dirty="0" err="1"/>
              <a:t>yoxlamaq</a:t>
            </a:r>
            <a:r>
              <a:rPr lang="en-US" dirty="0"/>
              <a:t> </a:t>
            </a:r>
            <a:r>
              <a:rPr lang="en-US" dirty="0" err="1"/>
              <a:t>mümkündür</a:t>
            </a:r>
            <a:r>
              <a:rPr lang="en-US" dirty="0"/>
              <a:t>. </a:t>
            </a:r>
            <a:endParaRPr lang="az-Latn-AZ" dirty="0"/>
          </a:p>
          <a:p>
            <a:r>
              <a:rPr lang="az-Latn-AZ" dirty="0"/>
              <a:t>Beynəlxalq ticarət müqavilələrinə gəldikdə isə demək lazımdır ki, beynəlxalq ticarət sahəsində çalışan hüquqşünaslar xüsusiylə də malların beynəlxalq alqı-satqı müqavilələrinin beş mühüm risk daşıdığını bildirirlər. Bunlar; a) ödəniş riski, b) müqavilə riskləri, c) daşıma riski, d) məhkəmə çəkişmə riski, e) valyuta fərqi riski. Müqavilə nə qədər yaxşı və diqqətlə hazırlansa da, tərəfləri bütün bu risklərdən qorumaq mümkün deyil. Bu risklərdən qaçmağın ilk və ən vacib yolu müştərini tanımaq və daha sonra yaxşı hazırlanmış müqavilə bağlamaqdır. Hər hansı kommersiya malının satışı ilə bağlı təklif gələndə ilk iş müştərini yaxından tanımaq olacaq.</a:t>
            </a:r>
          </a:p>
          <a:p>
            <a:endParaRPr lang="en-US" dirty="0"/>
          </a:p>
        </p:txBody>
      </p:sp>
    </p:spTree>
    <p:extLst>
      <p:ext uri="{BB962C8B-B14F-4D97-AF65-F5344CB8AC3E}">
        <p14:creationId xmlns:p14="http://schemas.microsoft.com/office/powerpoint/2010/main" val="21708907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Sadece</a:t>
            </a:r>
            <a:r>
              <a:rPr lang="en-US" dirty="0"/>
              <a:t> Sözleşme İle </a:t>
            </a:r>
            <a:r>
              <a:rPr lang="en-US" dirty="0" err="1"/>
              <a:t>Sorumluluk</a:t>
            </a:r>
            <a:r>
              <a:rPr lang="en-US" dirty="0"/>
              <a:t> </a:t>
            </a:r>
          </a:p>
        </p:txBody>
      </p:sp>
      <p:sp>
        <p:nvSpPr>
          <p:cNvPr id="3" name="Content Placeholder 2"/>
          <p:cNvSpPr>
            <a:spLocks noGrp="1"/>
          </p:cNvSpPr>
          <p:nvPr>
            <p:ph idx="1"/>
          </p:nvPr>
        </p:nvSpPr>
        <p:spPr/>
        <p:txBody>
          <a:bodyPr/>
          <a:lstStyle/>
          <a:p>
            <a:r>
              <a:rPr lang="en-US" dirty="0" err="1"/>
              <a:t>Müqavilə</a:t>
            </a:r>
            <a:r>
              <a:rPr lang="en-US" dirty="0"/>
              <a:t> </a:t>
            </a:r>
            <a:r>
              <a:rPr lang="en-US" dirty="0" err="1"/>
              <a:t>danışıqları</a:t>
            </a:r>
            <a:r>
              <a:rPr lang="en-US" dirty="0"/>
              <a:t> </a:t>
            </a:r>
            <a:r>
              <a:rPr lang="en-US" dirty="0" err="1"/>
              <a:t>mərhələlərində</a:t>
            </a:r>
            <a:r>
              <a:rPr lang="en-US" dirty="0"/>
              <a:t> </a:t>
            </a:r>
            <a:r>
              <a:rPr lang="en-US" dirty="0" err="1"/>
              <a:t>tərəflər</a:t>
            </a:r>
            <a:r>
              <a:rPr lang="en-US" dirty="0"/>
              <a:t> </a:t>
            </a:r>
            <a:r>
              <a:rPr lang="en-US" dirty="0" err="1"/>
              <a:t>bir-birinə</a:t>
            </a:r>
            <a:r>
              <a:rPr lang="en-US" dirty="0"/>
              <a:t> </a:t>
            </a:r>
            <a:r>
              <a:rPr lang="en-US" dirty="0" err="1"/>
              <a:t>bəzi</a:t>
            </a:r>
            <a:r>
              <a:rPr lang="en-US" dirty="0"/>
              <a:t> </a:t>
            </a:r>
            <a:r>
              <a:rPr lang="en-US" dirty="0" err="1"/>
              <a:t>vədlər</a:t>
            </a:r>
            <a:r>
              <a:rPr lang="en-US" dirty="0"/>
              <a:t> </a:t>
            </a:r>
            <a:r>
              <a:rPr lang="en-US" dirty="0" err="1"/>
              <a:t>vermiş</a:t>
            </a:r>
            <a:r>
              <a:rPr lang="en-US" dirty="0"/>
              <a:t> ola </a:t>
            </a:r>
            <a:r>
              <a:rPr lang="en-US" dirty="0" err="1"/>
              <a:t>bilər</a:t>
            </a:r>
            <a:r>
              <a:rPr lang="en-US" dirty="0"/>
              <a:t>. Bu </a:t>
            </a:r>
            <a:r>
              <a:rPr lang="en-US" dirty="0" err="1"/>
              <a:t>məsələlərlə</a:t>
            </a:r>
            <a:r>
              <a:rPr lang="en-US" dirty="0"/>
              <a:t> </a:t>
            </a:r>
            <a:r>
              <a:rPr lang="en-US" dirty="0" err="1"/>
              <a:t>bağlı</a:t>
            </a:r>
            <a:r>
              <a:rPr lang="en-US" dirty="0"/>
              <a:t> </a:t>
            </a:r>
            <a:r>
              <a:rPr lang="en-US" dirty="0" err="1"/>
              <a:t>gələcək</a:t>
            </a:r>
            <a:r>
              <a:rPr lang="en-US" dirty="0"/>
              <a:t> </a:t>
            </a:r>
            <a:r>
              <a:rPr lang="en-US" dirty="0" err="1"/>
              <a:t>mübahisələrin</a:t>
            </a:r>
            <a:r>
              <a:rPr lang="en-US" dirty="0"/>
              <a:t> </a:t>
            </a:r>
            <a:r>
              <a:rPr lang="en-US" dirty="0" err="1"/>
              <a:t>qarşısını</a:t>
            </a:r>
            <a:r>
              <a:rPr lang="en-US" dirty="0"/>
              <a:t> </a:t>
            </a:r>
            <a:r>
              <a:rPr lang="en-US" dirty="0" err="1"/>
              <a:t>almaq</a:t>
            </a:r>
            <a:r>
              <a:rPr lang="en-US" dirty="0"/>
              <a:t> </a:t>
            </a:r>
            <a:r>
              <a:rPr lang="en-US" dirty="0" err="1"/>
              <a:t>üçün</a:t>
            </a:r>
            <a:r>
              <a:rPr lang="en-US" dirty="0"/>
              <a:t> müqavilədə </a:t>
            </a:r>
            <a:r>
              <a:rPr lang="en-US" dirty="0" err="1"/>
              <a:t>yazılı</a:t>
            </a:r>
            <a:r>
              <a:rPr lang="en-US" dirty="0"/>
              <a:t> </a:t>
            </a:r>
            <a:r>
              <a:rPr lang="en-US" dirty="0" err="1"/>
              <a:t>müqavilənin</a:t>
            </a:r>
            <a:r>
              <a:rPr lang="en-US" dirty="0"/>
              <a:t> </a:t>
            </a:r>
            <a:r>
              <a:rPr lang="en-US" dirty="0" err="1"/>
              <a:t>yekun</a:t>
            </a:r>
            <a:r>
              <a:rPr lang="en-US" dirty="0"/>
              <a:t> </a:t>
            </a:r>
            <a:r>
              <a:rPr lang="en-US" dirty="0" err="1"/>
              <a:t>müqavilə</a:t>
            </a:r>
            <a:r>
              <a:rPr lang="en-US" dirty="0"/>
              <a:t> </a:t>
            </a:r>
            <a:r>
              <a:rPr lang="en-US" dirty="0" err="1"/>
              <a:t>olduğu</a:t>
            </a:r>
            <a:r>
              <a:rPr lang="en-US" dirty="0"/>
              <a:t> </a:t>
            </a:r>
            <a:r>
              <a:rPr lang="en-US" dirty="0" err="1"/>
              <a:t>və</a:t>
            </a:r>
            <a:r>
              <a:rPr lang="en-US" dirty="0"/>
              <a:t> </a:t>
            </a:r>
            <a:r>
              <a:rPr lang="en-US" dirty="0" err="1"/>
              <a:t>bu</a:t>
            </a:r>
            <a:r>
              <a:rPr lang="en-US" dirty="0"/>
              <a:t> müqavilədə </a:t>
            </a:r>
            <a:r>
              <a:rPr lang="en-US" dirty="0" err="1"/>
              <a:t>göstərilən</a:t>
            </a:r>
            <a:r>
              <a:rPr lang="en-US" dirty="0"/>
              <a:t> </a:t>
            </a:r>
            <a:r>
              <a:rPr lang="en-US" dirty="0" err="1"/>
              <a:t>şərtlərdən</a:t>
            </a:r>
            <a:r>
              <a:rPr lang="en-US" dirty="0"/>
              <a:t> </a:t>
            </a:r>
            <a:r>
              <a:rPr lang="en-US" dirty="0" err="1"/>
              <a:t>başqa</a:t>
            </a:r>
            <a:r>
              <a:rPr lang="en-US" dirty="0"/>
              <a:t> </a:t>
            </a:r>
            <a:r>
              <a:rPr lang="en-US" dirty="0" err="1"/>
              <a:t>hər</a:t>
            </a:r>
            <a:r>
              <a:rPr lang="en-US" dirty="0"/>
              <a:t> </a:t>
            </a:r>
            <a:r>
              <a:rPr lang="en-US" dirty="0" err="1"/>
              <a:t>hansı</a:t>
            </a:r>
            <a:r>
              <a:rPr lang="en-US" dirty="0"/>
              <a:t> </a:t>
            </a:r>
            <a:r>
              <a:rPr lang="az-Latn-AZ" dirty="0"/>
              <a:t>ifadə, </a:t>
            </a:r>
            <a:r>
              <a:rPr lang="en-US" dirty="0" err="1"/>
              <a:t>bəyanat</a:t>
            </a:r>
            <a:r>
              <a:rPr lang="az-Latn-AZ" dirty="0"/>
              <a:t>, zəmanət və ya </a:t>
            </a:r>
            <a:r>
              <a:rPr lang="en-US" dirty="0" err="1"/>
              <a:t>vəd</a:t>
            </a:r>
            <a:r>
              <a:rPr lang="az-Latn-AZ" dirty="0" err="1"/>
              <a:t>in</a:t>
            </a:r>
            <a:r>
              <a:rPr lang="az-Latn-AZ" dirty="0"/>
              <a:t> </a:t>
            </a:r>
            <a:r>
              <a:rPr lang="en-US" dirty="0" err="1"/>
              <a:t>məcburi</a:t>
            </a:r>
            <a:r>
              <a:rPr lang="en-US" dirty="0"/>
              <a:t> </a:t>
            </a:r>
            <a:r>
              <a:rPr lang="en-US" dirty="0" err="1"/>
              <a:t>olmadığı</a:t>
            </a:r>
            <a:r>
              <a:rPr lang="en-US" dirty="0"/>
              <a:t> </a:t>
            </a:r>
            <a:r>
              <a:rPr lang="en-US" dirty="0" err="1"/>
              <a:t>yazılmalıdır</a:t>
            </a:r>
            <a:r>
              <a:rPr lang="en-US" dirty="0"/>
              <a:t>.</a:t>
            </a:r>
          </a:p>
        </p:txBody>
      </p:sp>
    </p:spTree>
    <p:extLst>
      <p:ext uri="{BB962C8B-B14F-4D97-AF65-F5344CB8AC3E}">
        <p14:creationId xmlns:p14="http://schemas.microsoft.com/office/powerpoint/2010/main" val="9509627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z-Latn-AZ" dirty="0"/>
              <a:t>Bildirişlər</a:t>
            </a:r>
            <a:endParaRPr lang="en-US" dirty="0"/>
          </a:p>
        </p:txBody>
      </p:sp>
      <p:sp>
        <p:nvSpPr>
          <p:cNvPr id="3" name="Content Placeholder 2"/>
          <p:cNvSpPr>
            <a:spLocks noGrp="1"/>
          </p:cNvSpPr>
          <p:nvPr>
            <p:ph idx="1"/>
          </p:nvPr>
        </p:nvSpPr>
        <p:spPr/>
        <p:txBody>
          <a:bodyPr/>
          <a:lstStyle/>
          <a:p>
            <a:r>
              <a:rPr lang="en-US" dirty="0" err="1"/>
              <a:t>Tərəflər</a:t>
            </a:r>
            <a:r>
              <a:rPr lang="en-US" dirty="0"/>
              <a:t> </a:t>
            </a:r>
            <a:r>
              <a:rPr lang="en-US" dirty="0" err="1"/>
              <a:t>müqavilədən</a:t>
            </a:r>
            <a:r>
              <a:rPr lang="en-US" dirty="0"/>
              <a:t> </a:t>
            </a:r>
            <a:r>
              <a:rPr lang="en-US" dirty="0" err="1"/>
              <a:t>irəli</a:t>
            </a:r>
            <a:r>
              <a:rPr lang="en-US" dirty="0"/>
              <a:t> </a:t>
            </a:r>
            <a:r>
              <a:rPr lang="en-US" dirty="0" err="1"/>
              <a:t>gələn</a:t>
            </a:r>
            <a:r>
              <a:rPr lang="en-US" dirty="0"/>
              <a:t> problem </a:t>
            </a:r>
            <a:r>
              <a:rPr lang="en-US" dirty="0" err="1"/>
              <a:t>barədə</a:t>
            </a:r>
            <a:r>
              <a:rPr lang="en-US" dirty="0"/>
              <a:t> </a:t>
            </a:r>
            <a:r>
              <a:rPr lang="en-US" dirty="0" err="1"/>
              <a:t>qarşı</a:t>
            </a:r>
            <a:r>
              <a:rPr lang="en-US" dirty="0"/>
              <a:t> </a:t>
            </a:r>
            <a:r>
              <a:rPr lang="en-US" dirty="0" err="1"/>
              <a:t>tərəfə</a:t>
            </a:r>
            <a:r>
              <a:rPr lang="en-US" dirty="0"/>
              <a:t> </a:t>
            </a:r>
            <a:r>
              <a:rPr lang="en-US" dirty="0" err="1"/>
              <a:t>necə</a:t>
            </a:r>
            <a:r>
              <a:rPr lang="en-US" dirty="0"/>
              <a:t> </a:t>
            </a:r>
            <a:r>
              <a:rPr lang="en-US" dirty="0" err="1"/>
              <a:t>və</a:t>
            </a:r>
            <a:r>
              <a:rPr lang="en-US" dirty="0"/>
              <a:t> nə </a:t>
            </a:r>
            <a:r>
              <a:rPr lang="en-US" dirty="0" err="1"/>
              <a:t>qədər</a:t>
            </a:r>
            <a:r>
              <a:rPr lang="en-US" dirty="0"/>
              <a:t> </a:t>
            </a:r>
            <a:r>
              <a:rPr lang="en-US" dirty="0" err="1"/>
              <a:t>müddət</a:t>
            </a:r>
            <a:r>
              <a:rPr lang="en-US" dirty="0"/>
              <a:t> </a:t>
            </a:r>
            <a:r>
              <a:rPr lang="en-US" dirty="0" err="1"/>
              <a:t>ərzində</a:t>
            </a:r>
            <a:r>
              <a:rPr lang="en-US" dirty="0"/>
              <a:t> </a:t>
            </a:r>
            <a:r>
              <a:rPr lang="en-US" dirty="0" err="1"/>
              <a:t>məlumat</a:t>
            </a:r>
            <a:r>
              <a:rPr lang="en-US" dirty="0"/>
              <a:t> </a:t>
            </a:r>
            <a:r>
              <a:rPr lang="en-US" dirty="0" err="1"/>
              <a:t>verəcəklərini</a:t>
            </a:r>
            <a:r>
              <a:rPr lang="en-US" dirty="0"/>
              <a:t> </a:t>
            </a:r>
            <a:r>
              <a:rPr lang="en-US" dirty="0" err="1"/>
              <a:t>müqaviləyə</a:t>
            </a:r>
            <a:r>
              <a:rPr lang="en-US" dirty="0"/>
              <a:t> </a:t>
            </a:r>
            <a:r>
              <a:rPr lang="en-US" dirty="0" err="1"/>
              <a:t>əlavə</a:t>
            </a:r>
            <a:r>
              <a:rPr lang="en-US" dirty="0"/>
              <a:t> </a:t>
            </a:r>
            <a:r>
              <a:rPr lang="en-US" dirty="0" err="1"/>
              <a:t>etməlidirlər</a:t>
            </a:r>
            <a:r>
              <a:rPr lang="en-US" dirty="0"/>
              <a:t>. </a:t>
            </a:r>
            <a:r>
              <a:rPr lang="en-US" dirty="0" err="1"/>
              <a:t>Bildirişlərin</a:t>
            </a:r>
            <a:r>
              <a:rPr lang="en-US" dirty="0"/>
              <a:t> </a:t>
            </a:r>
            <a:r>
              <a:rPr lang="en-US" dirty="0" err="1"/>
              <a:t>iş</a:t>
            </a:r>
            <a:r>
              <a:rPr lang="en-US" dirty="0"/>
              <a:t> </a:t>
            </a:r>
            <a:r>
              <a:rPr lang="en-US" dirty="0" err="1"/>
              <a:t>yeri</a:t>
            </a:r>
            <a:r>
              <a:rPr lang="en-US" dirty="0"/>
              <a:t> </a:t>
            </a:r>
            <a:r>
              <a:rPr lang="en-US" dirty="0" err="1"/>
              <a:t>mərkəzinə</a:t>
            </a:r>
            <a:r>
              <a:rPr lang="en-US" dirty="0"/>
              <a:t> </a:t>
            </a:r>
            <a:r>
              <a:rPr lang="en-US" dirty="0" err="1"/>
              <a:t>və</a:t>
            </a:r>
            <a:r>
              <a:rPr lang="en-US" dirty="0"/>
              <a:t> </a:t>
            </a:r>
            <a:r>
              <a:rPr lang="en-US" dirty="0" err="1"/>
              <a:t>hətta</a:t>
            </a:r>
            <a:r>
              <a:rPr lang="en-US" dirty="0"/>
              <a:t> </a:t>
            </a:r>
            <a:r>
              <a:rPr lang="en-US" dirty="0" err="1"/>
              <a:t>kimə</a:t>
            </a:r>
            <a:r>
              <a:rPr lang="en-US" dirty="0"/>
              <a:t> </a:t>
            </a:r>
            <a:r>
              <a:rPr lang="en-US" dirty="0" err="1"/>
              <a:t>ediləcəyi</a:t>
            </a:r>
            <a:r>
              <a:rPr lang="en-US" dirty="0"/>
              <a:t> </a:t>
            </a:r>
            <a:r>
              <a:rPr lang="en-US" dirty="0" err="1"/>
              <a:t>müqavilə</a:t>
            </a:r>
            <a:r>
              <a:rPr lang="en-US" dirty="0"/>
              <a:t> </a:t>
            </a:r>
            <a:r>
              <a:rPr lang="en-US" dirty="0" err="1"/>
              <a:t>ilə</a:t>
            </a:r>
            <a:r>
              <a:rPr lang="en-US" dirty="0"/>
              <a:t> </a:t>
            </a:r>
            <a:r>
              <a:rPr lang="en-US" dirty="0" err="1"/>
              <a:t>müəyyən</a:t>
            </a:r>
            <a:r>
              <a:rPr lang="en-US" dirty="0"/>
              <a:t> </a:t>
            </a:r>
            <a:r>
              <a:rPr lang="en-US" dirty="0" err="1"/>
              <a:t>edilməlidir</a:t>
            </a:r>
            <a:r>
              <a:rPr lang="en-US" dirty="0"/>
              <a:t>. </a:t>
            </a:r>
            <a:r>
              <a:rPr lang="en-US" dirty="0" err="1"/>
              <a:t>Yenə</a:t>
            </a:r>
            <a:r>
              <a:rPr lang="en-US" dirty="0"/>
              <a:t> </a:t>
            </a:r>
            <a:r>
              <a:rPr lang="en-US" dirty="0" err="1"/>
              <a:t>bildirişlərin</a:t>
            </a:r>
            <a:r>
              <a:rPr lang="en-US" dirty="0"/>
              <a:t> </a:t>
            </a:r>
            <a:r>
              <a:rPr lang="en-US" dirty="0" err="1"/>
              <a:t>çatdırılmasında</a:t>
            </a:r>
            <a:r>
              <a:rPr lang="en-US" dirty="0"/>
              <a:t> </a:t>
            </a:r>
            <a:r>
              <a:rPr lang="en-US" dirty="0" err="1"/>
              <a:t>ünvan</a:t>
            </a:r>
            <a:r>
              <a:rPr lang="en-US" dirty="0"/>
              <a:t> </a:t>
            </a:r>
            <a:r>
              <a:rPr lang="en-US" dirty="0" err="1"/>
              <a:t>dəyişikliyi</a:t>
            </a:r>
            <a:r>
              <a:rPr lang="en-US" dirty="0"/>
              <a:t> </a:t>
            </a:r>
            <a:r>
              <a:rPr lang="en-US" dirty="0" err="1"/>
              <a:t>də</a:t>
            </a:r>
            <a:r>
              <a:rPr lang="en-US" dirty="0"/>
              <a:t> </a:t>
            </a:r>
            <a:r>
              <a:rPr lang="en-US" dirty="0" err="1"/>
              <a:t>vacib</a:t>
            </a:r>
            <a:r>
              <a:rPr lang="en-US" dirty="0"/>
              <a:t> </a:t>
            </a:r>
            <a:r>
              <a:rPr lang="en-US" dirty="0" err="1"/>
              <a:t>olduğundan</a:t>
            </a:r>
            <a:r>
              <a:rPr lang="en-US" dirty="0"/>
              <a:t>, </a:t>
            </a:r>
            <a:r>
              <a:rPr lang="en-US" dirty="0" err="1"/>
              <a:t>ünvan</a:t>
            </a:r>
            <a:r>
              <a:rPr lang="en-US" dirty="0"/>
              <a:t> </a:t>
            </a:r>
            <a:r>
              <a:rPr lang="en-US" dirty="0" err="1"/>
              <a:t>dəyişikliyinin</a:t>
            </a:r>
            <a:r>
              <a:rPr lang="en-US" dirty="0"/>
              <a:t> </a:t>
            </a:r>
            <a:r>
              <a:rPr lang="en-US" dirty="0" err="1"/>
              <a:t>qarşı</a:t>
            </a:r>
            <a:r>
              <a:rPr lang="en-US" dirty="0"/>
              <a:t> </a:t>
            </a:r>
            <a:r>
              <a:rPr lang="en-US" dirty="0" err="1"/>
              <a:t>tərəfə</a:t>
            </a:r>
            <a:r>
              <a:rPr lang="en-US" dirty="0"/>
              <a:t> </a:t>
            </a:r>
            <a:r>
              <a:rPr lang="en-US" dirty="0" err="1"/>
              <a:t>bildirilməli</a:t>
            </a:r>
            <a:r>
              <a:rPr lang="en-US" dirty="0"/>
              <a:t> </a:t>
            </a:r>
            <a:r>
              <a:rPr lang="en-US" dirty="0" err="1"/>
              <a:t>olduğu</a:t>
            </a:r>
            <a:r>
              <a:rPr lang="en-US" dirty="0"/>
              <a:t> </a:t>
            </a:r>
            <a:r>
              <a:rPr lang="en-US" dirty="0" err="1"/>
              <a:t>günlərin</a:t>
            </a:r>
            <a:r>
              <a:rPr lang="en-US" dirty="0"/>
              <a:t> </a:t>
            </a:r>
            <a:r>
              <a:rPr lang="en-US" dirty="0" err="1"/>
              <a:t>sayı</a:t>
            </a:r>
            <a:r>
              <a:rPr lang="en-US" dirty="0"/>
              <a:t> </a:t>
            </a:r>
            <a:r>
              <a:rPr lang="en-US" dirty="0" err="1"/>
              <a:t>müqaviləyə</a:t>
            </a:r>
            <a:r>
              <a:rPr lang="en-US" dirty="0"/>
              <a:t> </a:t>
            </a:r>
            <a:r>
              <a:rPr lang="en-US" dirty="0" err="1"/>
              <a:t>daxil</a:t>
            </a:r>
            <a:r>
              <a:rPr lang="en-US" dirty="0"/>
              <a:t> </a:t>
            </a:r>
            <a:r>
              <a:rPr lang="en-US" dirty="0" err="1"/>
              <a:t>edilməlidir</a:t>
            </a:r>
            <a:r>
              <a:rPr lang="en-US" dirty="0"/>
              <a:t>.</a:t>
            </a:r>
          </a:p>
        </p:txBody>
      </p:sp>
    </p:spTree>
    <p:extLst>
      <p:ext uri="{BB962C8B-B14F-4D97-AF65-F5344CB8AC3E}">
        <p14:creationId xmlns:p14="http://schemas.microsoft.com/office/powerpoint/2010/main" val="36409215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r>
              <a:rPr lang="az-Latn-AZ" dirty="0"/>
              <a:t>Kompensasiya (təzminatın) </a:t>
            </a:r>
            <a:r>
              <a:rPr lang="az-Latn-AZ" dirty="0" err="1"/>
              <a:t>qərarlaşdırılması</a:t>
            </a:r>
            <a:endParaRPr lang="en-US" dirty="0"/>
          </a:p>
        </p:txBody>
      </p:sp>
      <p:sp>
        <p:nvSpPr>
          <p:cNvPr id="3" name="Content Placeholder 2"/>
          <p:cNvSpPr>
            <a:spLocks noGrp="1"/>
          </p:cNvSpPr>
          <p:nvPr>
            <p:ph idx="1"/>
          </p:nvPr>
        </p:nvSpPr>
        <p:spPr/>
        <p:txBody>
          <a:bodyPr/>
          <a:lstStyle/>
          <a:p>
            <a:r>
              <a:rPr lang="en-US" dirty="0" err="1"/>
              <a:t>Müqavilənin</a:t>
            </a:r>
            <a:r>
              <a:rPr lang="en-US" dirty="0"/>
              <a:t> </a:t>
            </a:r>
            <a:r>
              <a:rPr lang="en-US" dirty="0" err="1"/>
              <a:t>pozulması</a:t>
            </a:r>
            <a:r>
              <a:rPr lang="en-US" dirty="0"/>
              <a:t> </a:t>
            </a:r>
            <a:r>
              <a:rPr lang="en-US" dirty="0" err="1"/>
              <a:t>halında</a:t>
            </a:r>
            <a:r>
              <a:rPr lang="en-US" dirty="0"/>
              <a:t> </a:t>
            </a:r>
            <a:r>
              <a:rPr lang="en-US" dirty="0" err="1"/>
              <a:t>tərəflərdən</a:t>
            </a:r>
            <a:r>
              <a:rPr lang="en-US" dirty="0"/>
              <a:t> </a:t>
            </a:r>
            <a:r>
              <a:rPr lang="en-US" dirty="0" err="1"/>
              <a:t>biri</a:t>
            </a:r>
            <a:r>
              <a:rPr lang="en-US" dirty="0"/>
              <a:t> </a:t>
            </a:r>
            <a:r>
              <a:rPr lang="en-US" dirty="0" err="1"/>
              <a:t>satış</a:t>
            </a:r>
            <a:r>
              <a:rPr lang="en-US" dirty="0"/>
              <a:t>, bazar </a:t>
            </a:r>
            <a:r>
              <a:rPr lang="en-US" dirty="0" err="1"/>
              <a:t>və</a:t>
            </a:r>
            <a:r>
              <a:rPr lang="en-US" dirty="0"/>
              <a:t> </a:t>
            </a:r>
            <a:r>
              <a:rPr lang="en-US" dirty="0" err="1"/>
              <a:t>kommersiya</a:t>
            </a:r>
            <a:r>
              <a:rPr lang="en-US" dirty="0"/>
              <a:t> </a:t>
            </a:r>
            <a:r>
              <a:rPr lang="en-US" dirty="0" err="1"/>
              <a:t>nüfuzunu</a:t>
            </a:r>
            <a:r>
              <a:rPr lang="en-US" dirty="0"/>
              <a:t> </a:t>
            </a:r>
            <a:r>
              <a:rPr lang="en-US" dirty="0" err="1"/>
              <a:t>itirə</a:t>
            </a:r>
            <a:r>
              <a:rPr lang="en-US" dirty="0"/>
              <a:t> </a:t>
            </a:r>
            <a:r>
              <a:rPr lang="en-US" dirty="0" err="1"/>
              <a:t>bilər</a:t>
            </a:r>
            <a:r>
              <a:rPr lang="en-US" dirty="0"/>
              <a:t>. Bunun </a:t>
            </a:r>
            <a:r>
              <a:rPr lang="en-US" dirty="0" err="1"/>
              <a:t>üçün</a:t>
            </a:r>
            <a:r>
              <a:rPr lang="en-US" dirty="0"/>
              <a:t> </a:t>
            </a:r>
            <a:r>
              <a:rPr lang="en-US" dirty="0" err="1"/>
              <a:t>müqaviləni</a:t>
            </a:r>
            <a:r>
              <a:rPr lang="en-US" dirty="0"/>
              <a:t> </a:t>
            </a:r>
            <a:r>
              <a:rPr lang="en-US" dirty="0" err="1"/>
              <a:t>pozmayan</a:t>
            </a:r>
            <a:r>
              <a:rPr lang="en-US" dirty="0"/>
              <a:t> </a:t>
            </a:r>
            <a:r>
              <a:rPr lang="en-US" dirty="0" err="1"/>
              <a:t>tərəfin</a:t>
            </a:r>
            <a:r>
              <a:rPr lang="en-US" dirty="0"/>
              <a:t> </a:t>
            </a:r>
            <a:r>
              <a:rPr lang="en-US" dirty="0" err="1"/>
              <a:t>itkilərini</a:t>
            </a:r>
            <a:r>
              <a:rPr lang="en-US" dirty="0"/>
              <a:t> </a:t>
            </a:r>
            <a:r>
              <a:rPr lang="en-US" dirty="0" err="1"/>
              <a:t>ödəmək</a:t>
            </a:r>
            <a:r>
              <a:rPr lang="en-US" dirty="0"/>
              <a:t> </a:t>
            </a:r>
            <a:r>
              <a:rPr lang="en-US" dirty="0" err="1"/>
              <a:t>üçün</a:t>
            </a:r>
            <a:r>
              <a:rPr lang="en-US" dirty="0"/>
              <a:t> </a:t>
            </a:r>
            <a:r>
              <a:rPr lang="en-US" dirty="0" err="1"/>
              <a:t>müəyyən</a:t>
            </a:r>
            <a:r>
              <a:rPr lang="en-US" dirty="0"/>
              <a:t> </a:t>
            </a:r>
            <a:r>
              <a:rPr lang="en-US" dirty="0" err="1"/>
              <a:t>məbləğdə</a:t>
            </a:r>
            <a:r>
              <a:rPr lang="en-US" dirty="0"/>
              <a:t> </a:t>
            </a:r>
            <a:r>
              <a:rPr lang="en-US" dirty="0" err="1"/>
              <a:t>kompensasiya</a:t>
            </a:r>
            <a:r>
              <a:rPr lang="en-US" dirty="0"/>
              <a:t> </a:t>
            </a:r>
            <a:r>
              <a:rPr lang="en-US" dirty="0" err="1"/>
              <a:t>nəzərdə</a:t>
            </a:r>
            <a:r>
              <a:rPr lang="en-US" dirty="0"/>
              <a:t> </a:t>
            </a:r>
            <a:r>
              <a:rPr lang="en-US" dirty="0" err="1"/>
              <a:t>tutula</a:t>
            </a:r>
            <a:r>
              <a:rPr lang="en-US" dirty="0"/>
              <a:t> </a:t>
            </a:r>
            <a:r>
              <a:rPr lang="en-US" dirty="0" err="1"/>
              <a:t>bilər</a:t>
            </a:r>
            <a:r>
              <a:rPr lang="en-US" dirty="0"/>
              <a:t>. </a:t>
            </a:r>
            <a:r>
              <a:rPr lang="en-US" dirty="0" err="1"/>
              <a:t>Kompensasiya</a:t>
            </a:r>
            <a:r>
              <a:rPr lang="en-US" dirty="0"/>
              <a:t> </a:t>
            </a:r>
            <a:r>
              <a:rPr lang="en-US" dirty="0" err="1"/>
              <a:t>üçün</a:t>
            </a:r>
            <a:r>
              <a:rPr lang="en-US" dirty="0"/>
              <a:t> </a:t>
            </a:r>
            <a:r>
              <a:rPr lang="en-US" dirty="0" err="1"/>
              <a:t>müəyyən</a:t>
            </a:r>
            <a:r>
              <a:rPr lang="en-US" dirty="0"/>
              <a:t> </a:t>
            </a:r>
            <a:r>
              <a:rPr lang="en-US" dirty="0" err="1"/>
              <a:t>ediləcək</a:t>
            </a:r>
            <a:r>
              <a:rPr lang="en-US" dirty="0"/>
              <a:t> </a:t>
            </a:r>
            <a:r>
              <a:rPr lang="en-US" dirty="0" err="1"/>
              <a:t>məbləğ</a:t>
            </a:r>
            <a:r>
              <a:rPr lang="en-US" dirty="0"/>
              <a:t> </a:t>
            </a:r>
            <a:r>
              <a:rPr lang="en-US" dirty="0" err="1"/>
              <a:t>gözlənilən</a:t>
            </a:r>
            <a:r>
              <a:rPr lang="en-US" dirty="0"/>
              <a:t> </a:t>
            </a:r>
            <a:r>
              <a:rPr lang="en-US" dirty="0" err="1"/>
              <a:t>və</a:t>
            </a:r>
            <a:r>
              <a:rPr lang="en-US" dirty="0"/>
              <a:t> </a:t>
            </a:r>
            <a:r>
              <a:rPr lang="en-US" dirty="0" err="1"/>
              <a:t>ya</a:t>
            </a:r>
            <a:r>
              <a:rPr lang="en-US" dirty="0"/>
              <a:t> </a:t>
            </a:r>
            <a:r>
              <a:rPr lang="en-US" dirty="0" err="1"/>
              <a:t>faktiki</a:t>
            </a:r>
            <a:r>
              <a:rPr lang="en-US" dirty="0"/>
              <a:t> </a:t>
            </a:r>
            <a:r>
              <a:rPr lang="en-US" dirty="0" err="1"/>
              <a:t>zərərə</a:t>
            </a:r>
            <a:r>
              <a:rPr lang="en-US" dirty="0"/>
              <a:t> </a:t>
            </a:r>
            <a:r>
              <a:rPr lang="en-US" dirty="0" err="1"/>
              <a:t>nisbətən</a:t>
            </a:r>
            <a:r>
              <a:rPr lang="en-US" dirty="0"/>
              <a:t> </a:t>
            </a:r>
            <a:r>
              <a:rPr lang="en-US" dirty="0" err="1"/>
              <a:t>ağlabatan</a:t>
            </a:r>
            <a:r>
              <a:rPr lang="en-US" dirty="0"/>
              <a:t> </a:t>
            </a:r>
            <a:r>
              <a:rPr lang="en-US" dirty="0" err="1"/>
              <a:t>və</a:t>
            </a:r>
            <a:r>
              <a:rPr lang="en-US" dirty="0"/>
              <a:t> </a:t>
            </a:r>
            <a:r>
              <a:rPr lang="en-US" dirty="0" err="1"/>
              <a:t>məqbul</a:t>
            </a:r>
            <a:r>
              <a:rPr lang="en-US" dirty="0"/>
              <a:t> </a:t>
            </a:r>
            <a:r>
              <a:rPr lang="en-US" dirty="0" err="1"/>
              <a:t>olmalıdır</a:t>
            </a:r>
            <a:r>
              <a:rPr lang="en-US" dirty="0"/>
              <a:t>. </a:t>
            </a:r>
            <a:r>
              <a:rPr lang="en-US" dirty="0" err="1"/>
              <a:t>Məsələn</a:t>
            </a:r>
            <a:r>
              <a:rPr lang="en-US" dirty="0"/>
              <a:t>, </a:t>
            </a:r>
            <a:r>
              <a:rPr lang="en-US" dirty="0" err="1"/>
              <a:t>əgər</a:t>
            </a:r>
            <a:r>
              <a:rPr lang="en-US" dirty="0"/>
              <a:t> </a:t>
            </a:r>
            <a:r>
              <a:rPr lang="en-US" dirty="0" err="1"/>
              <a:t>satıcı</a:t>
            </a:r>
            <a:r>
              <a:rPr lang="en-US" dirty="0"/>
              <a:t> </a:t>
            </a:r>
            <a:r>
              <a:rPr lang="en-US" dirty="0" err="1"/>
              <a:t>alıcının</a:t>
            </a:r>
            <a:r>
              <a:rPr lang="en-US" dirty="0"/>
              <a:t> </a:t>
            </a:r>
            <a:r>
              <a:rPr lang="en-US" dirty="0" err="1"/>
              <a:t>günahından</a:t>
            </a:r>
            <a:r>
              <a:rPr lang="en-US" dirty="0"/>
              <a:t> </a:t>
            </a:r>
            <a:r>
              <a:rPr lang="en-US" dirty="0" err="1"/>
              <a:t>başqa</a:t>
            </a:r>
            <a:r>
              <a:rPr lang="en-US" dirty="0"/>
              <a:t> </a:t>
            </a:r>
            <a:r>
              <a:rPr lang="en-US" dirty="0" err="1"/>
              <a:t>hər</a:t>
            </a:r>
            <a:r>
              <a:rPr lang="en-US" dirty="0"/>
              <a:t> </a:t>
            </a:r>
            <a:r>
              <a:rPr lang="en-US" dirty="0" err="1"/>
              <a:t>hansı</a:t>
            </a:r>
            <a:r>
              <a:rPr lang="en-US" dirty="0"/>
              <a:t> </a:t>
            </a:r>
            <a:r>
              <a:rPr lang="en-US" dirty="0" err="1"/>
              <a:t>səbəbdən</a:t>
            </a:r>
            <a:r>
              <a:rPr lang="en-US" dirty="0"/>
              <a:t> </a:t>
            </a:r>
            <a:r>
              <a:rPr lang="en-US" dirty="0" err="1"/>
              <a:t>malı</a:t>
            </a:r>
            <a:r>
              <a:rPr lang="en-US" dirty="0"/>
              <a:t> </a:t>
            </a:r>
            <a:r>
              <a:rPr lang="en-US" dirty="0" err="1"/>
              <a:t>çatdıra</a:t>
            </a:r>
            <a:r>
              <a:rPr lang="en-US" dirty="0"/>
              <a:t> </a:t>
            </a:r>
            <a:r>
              <a:rPr lang="en-US" dirty="0" err="1"/>
              <a:t>bilmirsə</a:t>
            </a:r>
            <a:r>
              <a:rPr lang="en-US" dirty="0"/>
              <a:t>, </a:t>
            </a:r>
            <a:r>
              <a:rPr lang="en-US" dirty="0" err="1"/>
              <a:t>alıcı</a:t>
            </a:r>
            <a:r>
              <a:rPr lang="en-US" dirty="0"/>
              <a:t> </a:t>
            </a:r>
            <a:r>
              <a:rPr lang="en-US" dirty="0" err="1"/>
              <a:t>təqsirli</a:t>
            </a:r>
            <a:r>
              <a:rPr lang="en-US" dirty="0"/>
              <a:t> </a:t>
            </a:r>
            <a:r>
              <a:rPr lang="en-US" dirty="0" err="1"/>
              <a:t>şəkildə</a:t>
            </a:r>
            <a:r>
              <a:rPr lang="en-US" dirty="0"/>
              <a:t> </a:t>
            </a:r>
            <a:r>
              <a:rPr lang="en-US" dirty="0" err="1"/>
              <a:t>malı</a:t>
            </a:r>
            <a:r>
              <a:rPr lang="en-US" dirty="0"/>
              <a:t> </a:t>
            </a:r>
            <a:r>
              <a:rPr lang="en-US" dirty="0" err="1"/>
              <a:t>qəbul</a:t>
            </a:r>
            <a:r>
              <a:rPr lang="en-US" dirty="0"/>
              <a:t> </a:t>
            </a:r>
            <a:r>
              <a:rPr lang="en-US" dirty="0" err="1"/>
              <a:t>etməkdən</a:t>
            </a:r>
            <a:r>
              <a:rPr lang="en-US" dirty="0"/>
              <a:t> </a:t>
            </a:r>
            <a:r>
              <a:rPr lang="en-US" dirty="0" err="1"/>
              <a:t>boyun</a:t>
            </a:r>
            <a:r>
              <a:rPr lang="en-US" dirty="0"/>
              <a:t> </a:t>
            </a:r>
            <a:r>
              <a:rPr lang="en-US" dirty="0" err="1"/>
              <a:t>qaçırarsa</a:t>
            </a:r>
            <a:r>
              <a:rPr lang="en-US" dirty="0"/>
              <a:t> </a:t>
            </a:r>
            <a:r>
              <a:rPr lang="en-US" dirty="0" err="1"/>
              <a:t>və</a:t>
            </a:r>
            <a:r>
              <a:rPr lang="en-US" dirty="0"/>
              <a:t> </a:t>
            </a:r>
            <a:r>
              <a:rPr lang="en-US" dirty="0" err="1"/>
              <a:t>ya</a:t>
            </a:r>
            <a:r>
              <a:rPr lang="en-US" dirty="0"/>
              <a:t> </a:t>
            </a:r>
            <a:r>
              <a:rPr lang="en-US" dirty="0" err="1"/>
              <a:t>malı</a:t>
            </a:r>
            <a:r>
              <a:rPr lang="en-US" dirty="0"/>
              <a:t> </a:t>
            </a:r>
            <a:r>
              <a:rPr lang="en-US" dirty="0" err="1"/>
              <a:t>almaqdan</a:t>
            </a:r>
            <a:r>
              <a:rPr lang="en-US" dirty="0"/>
              <a:t> </a:t>
            </a:r>
            <a:r>
              <a:rPr lang="en-US" dirty="0" err="1"/>
              <a:t>imtina</a:t>
            </a:r>
            <a:r>
              <a:rPr lang="en-US" dirty="0"/>
              <a:t> </a:t>
            </a:r>
            <a:r>
              <a:rPr lang="en-US" dirty="0" err="1"/>
              <a:t>edərsə</a:t>
            </a:r>
            <a:r>
              <a:rPr lang="en-US" dirty="0"/>
              <a:t>, </a:t>
            </a:r>
            <a:r>
              <a:rPr lang="en-US" dirty="0" err="1"/>
              <a:t>satıcı</a:t>
            </a:r>
            <a:r>
              <a:rPr lang="en-US" dirty="0"/>
              <a:t> </a:t>
            </a:r>
            <a:r>
              <a:rPr lang="en-US" dirty="0" err="1"/>
              <a:t>alıcıya</a:t>
            </a:r>
            <a:r>
              <a:rPr lang="en-US" dirty="0"/>
              <a:t> </a:t>
            </a:r>
            <a:r>
              <a:rPr lang="en-US" dirty="0" err="1"/>
              <a:t>müəyyən</a:t>
            </a:r>
            <a:r>
              <a:rPr lang="en-US" dirty="0"/>
              <a:t> </a:t>
            </a:r>
            <a:r>
              <a:rPr lang="en-US" dirty="0" err="1"/>
              <a:t>məbləğdə</a:t>
            </a:r>
            <a:r>
              <a:rPr lang="en-US" dirty="0"/>
              <a:t> </a:t>
            </a:r>
            <a:r>
              <a:rPr lang="en-US" dirty="0" err="1"/>
              <a:t>pul</a:t>
            </a:r>
            <a:r>
              <a:rPr lang="en-US" dirty="0"/>
              <a:t> </a:t>
            </a:r>
            <a:r>
              <a:rPr lang="en-US" dirty="0" err="1"/>
              <a:t>ödəyəcək</a:t>
            </a:r>
            <a:r>
              <a:rPr lang="en-US" dirty="0"/>
              <a:t> </a:t>
            </a:r>
            <a:r>
              <a:rPr lang="en-US" dirty="0" err="1"/>
              <a:t>və</a:t>
            </a:r>
            <a:r>
              <a:rPr lang="en-US" dirty="0"/>
              <a:t> </a:t>
            </a:r>
            <a:r>
              <a:rPr lang="en-US" dirty="0" err="1"/>
              <a:t>ya</a:t>
            </a:r>
            <a:r>
              <a:rPr lang="en-US" dirty="0"/>
              <a:t> </a:t>
            </a:r>
            <a:r>
              <a:rPr lang="en-US" dirty="0" err="1"/>
              <a:t>müəyyən</a:t>
            </a:r>
            <a:r>
              <a:rPr lang="en-US" dirty="0"/>
              <a:t> </a:t>
            </a:r>
            <a:r>
              <a:rPr lang="en-US" dirty="0" err="1"/>
              <a:t>məbləğdə</a:t>
            </a:r>
            <a:r>
              <a:rPr lang="en-US" dirty="0"/>
              <a:t> </a:t>
            </a:r>
            <a:r>
              <a:rPr lang="en-US" dirty="0" err="1"/>
              <a:t>kompensasiya</a:t>
            </a:r>
            <a:r>
              <a:rPr lang="en-US" dirty="0"/>
              <a:t> </a:t>
            </a:r>
            <a:r>
              <a:rPr lang="en-US" dirty="0" err="1"/>
              <a:t>ödəyəcək</a:t>
            </a:r>
            <a:r>
              <a:rPr lang="en-US" dirty="0"/>
              <a:t>. </a:t>
            </a:r>
            <a:r>
              <a:rPr lang="en-US" dirty="0" err="1"/>
              <a:t>müəyyən</a:t>
            </a:r>
            <a:r>
              <a:rPr lang="en-US" dirty="0"/>
              <a:t> </a:t>
            </a:r>
            <a:r>
              <a:rPr lang="en-US" dirty="0" err="1"/>
              <a:t>edilmiş</a:t>
            </a:r>
            <a:r>
              <a:rPr lang="en-US" dirty="0"/>
              <a:t> </a:t>
            </a:r>
            <a:r>
              <a:rPr lang="en-US" dirty="0" err="1"/>
              <a:t>məbləği</a:t>
            </a:r>
            <a:r>
              <a:rPr lang="en-US" dirty="0"/>
              <a:t> </a:t>
            </a:r>
            <a:r>
              <a:rPr lang="en-US" dirty="0" err="1"/>
              <a:t>vaxtında</a:t>
            </a:r>
            <a:r>
              <a:rPr lang="en-US" dirty="0"/>
              <a:t> </a:t>
            </a:r>
            <a:r>
              <a:rPr lang="en-US" dirty="0" err="1"/>
              <a:t>ödəmək</a:t>
            </a:r>
            <a:r>
              <a:rPr lang="en-US" dirty="0"/>
              <a:t>. </a:t>
            </a:r>
            <a:r>
              <a:rPr lang="en-US" dirty="0" err="1"/>
              <a:t>Bundan</a:t>
            </a:r>
            <a:r>
              <a:rPr lang="en-US" dirty="0"/>
              <a:t> </a:t>
            </a:r>
            <a:r>
              <a:rPr lang="en-US" dirty="0" err="1"/>
              <a:t>əlavə</a:t>
            </a:r>
            <a:r>
              <a:rPr lang="en-US" dirty="0"/>
              <a:t>, </a:t>
            </a:r>
            <a:r>
              <a:rPr lang="en-US" dirty="0" err="1"/>
              <a:t>satıcının</a:t>
            </a:r>
            <a:r>
              <a:rPr lang="en-US" dirty="0"/>
              <a:t> </a:t>
            </a:r>
            <a:r>
              <a:rPr lang="en-US" dirty="0" err="1"/>
              <a:t>əqli</a:t>
            </a:r>
            <a:r>
              <a:rPr lang="en-US" dirty="0"/>
              <a:t> </a:t>
            </a:r>
            <a:r>
              <a:rPr lang="en-US" dirty="0" err="1"/>
              <a:t>mülkiyyət</a:t>
            </a:r>
            <a:r>
              <a:rPr lang="en-US" dirty="0"/>
              <a:t> </a:t>
            </a:r>
            <a:r>
              <a:rPr lang="en-US" dirty="0" err="1"/>
              <a:t>hüququnu</a:t>
            </a:r>
            <a:r>
              <a:rPr lang="en-US" dirty="0"/>
              <a:t> </a:t>
            </a:r>
            <a:r>
              <a:rPr lang="en-US" dirty="0" err="1"/>
              <a:t>pozduğu</a:t>
            </a:r>
            <a:r>
              <a:rPr lang="en-US" dirty="0"/>
              <a:t> </a:t>
            </a:r>
            <a:r>
              <a:rPr lang="en-US" dirty="0" err="1"/>
              <a:t>halda</a:t>
            </a:r>
            <a:r>
              <a:rPr lang="en-US" dirty="0"/>
              <a:t> </a:t>
            </a:r>
            <a:r>
              <a:rPr lang="en-US" dirty="0" err="1"/>
              <a:t>alıcının</a:t>
            </a:r>
            <a:r>
              <a:rPr lang="en-US" dirty="0"/>
              <a:t> </a:t>
            </a:r>
            <a:r>
              <a:rPr lang="en-US" dirty="0" err="1"/>
              <a:t>kompensasiya</a:t>
            </a:r>
            <a:r>
              <a:rPr lang="en-US" dirty="0"/>
              <a:t> </a:t>
            </a:r>
            <a:r>
              <a:rPr lang="en-US" dirty="0" err="1"/>
              <a:t>ödəməli</a:t>
            </a:r>
            <a:r>
              <a:rPr lang="en-US" dirty="0"/>
              <a:t> </a:t>
            </a:r>
            <a:r>
              <a:rPr lang="en-US" dirty="0" err="1"/>
              <a:t>olması</a:t>
            </a:r>
            <a:r>
              <a:rPr lang="en-US" dirty="0"/>
              <a:t> </a:t>
            </a:r>
            <a:r>
              <a:rPr lang="en-US" dirty="0" err="1"/>
              <a:t>şərti</a:t>
            </a:r>
            <a:r>
              <a:rPr lang="en-US" dirty="0"/>
              <a:t> </a:t>
            </a:r>
            <a:r>
              <a:rPr lang="en-US" dirty="0" err="1"/>
              <a:t>müqaviləyə</a:t>
            </a:r>
            <a:r>
              <a:rPr lang="en-US" dirty="0"/>
              <a:t> </a:t>
            </a:r>
            <a:r>
              <a:rPr lang="en-US" dirty="0" err="1"/>
              <a:t>daxil</a:t>
            </a:r>
            <a:r>
              <a:rPr lang="en-US" dirty="0"/>
              <a:t> </a:t>
            </a:r>
            <a:r>
              <a:rPr lang="en-US" dirty="0" err="1"/>
              <a:t>edilməlidir</a:t>
            </a:r>
            <a:r>
              <a:rPr lang="en-US" dirty="0"/>
              <a:t>.</a:t>
            </a:r>
          </a:p>
        </p:txBody>
      </p:sp>
    </p:spTree>
    <p:extLst>
      <p:ext uri="{BB962C8B-B14F-4D97-AF65-F5344CB8AC3E}">
        <p14:creationId xmlns:p14="http://schemas.microsoft.com/office/powerpoint/2010/main" val="2645533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z-Latn-AZ" dirty="0"/>
              <a:t>Tərəflərin imzası</a:t>
            </a:r>
            <a:endParaRPr lang="en-US" dirty="0"/>
          </a:p>
        </p:txBody>
      </p:sp>
      <p:sp>
        <p:nvSpPr>
          <p:cNvPr id="3" name="Content Placeholder 2"/>
          <p:cNvSpPr>
            <a:spLocks noGrp="1"/>
          </p:cNvSpPr>
          <p:nvPr>
            <p:ph idx="1"/>
          </p:nvPr>
        </p:nvSpPr>
        <p:spPr/>
        <p:txBody>
          <a:bodyPr>
            <a:normAutofit lnSpcReduction="10000"/>
          </a:bodyPr>
          <a:lstStyle/>
          <a:p>
            <a:r>
              <a:rPr lang="en-US" dirty="0" err="1"/>
              <a:t>Müqavilənin</a:t>
            </a:r>
            <a:r>
              <a:rPr lang="en-US" dirty="0"/>
              <a:t> </a:t>
            </a:r>
            <a:r>
              <a:rPr lang="en-US" dirty="0" err="1"/>
              <a:t>tərəflər</a:t>
            </a:r>
            <a:r>
              <a:rPr lang="en-US" dirty="0"/>
              <a:t> </a:t>
            </a:r>
            <a:r>
              <a:rPr lang="en-US" dirty="0" err="1"/>
              <a:t>arasında</a:t>
            </a:r>
            <a:r>
              <a:rPr lang="en-US" dirty="0"/>
              <a:t> </a:t>
            </a:r>
            <a:r>
              <a:rPr lang="en-US" dirty="0" err="1"/>
              <a:t>etibarlı</a:t>
            </a:r>
            <a:r>
              <a:rPr lang="en-US" dirty="0"/>
              <a:t> </a:t>
            </a:r>
            <a:r>
              <a:rPr lang="en-US" dirty="0" err="1"/>
              <a:t>olması</a:t>
            </a:r>
            <a:r>
              <a:rPr lang="en-US" dirty="0"/>
              <a:t> </a:t>
            </a:r>
            <a:r>
              <a:rPr lang="en-US" dirty="0" err="1"/>
              <a:t>üçün</a:t>
            </a:r>
            <a:r>
              <a:rPr lang="en-US" dirty="0"/>
              <a:t> </a:t>
            </a:r>
            <a:r>
              <a:rPr lang="en-US" dirty="0" err="1"/>
              <a:t>tərəflər</a:t>
            </a:r>
            <a:r>
              <a:rPr lang="en-US" dirty="0"/>
              <a:t> </a:t>
            </a:r>
            <a:r>
              <a:rPr lang="en-US" dirty="0" err="1"/>
              <a:t>tərəfindən</a:t>
            </a:r>
            <a:r>
              <a:rPr lang="en-US" dirty="0"/>
              <a:t> </a:t>
            </a:r>
            <a:r>
              <a:rPr lang="en-US" dirty="0" err="1"/>
              <a:t>imzalanmalıdır</a:t>
            </a:r>
            <a:r>
              <a:rPr lang="en-US" dirty="0"/>
              <a:t>. </a:t>
            </a:r>
            <a:r>
              <a:rPr lang="en-US" dirty="0" err="1"/>
              <a:t>Başqa</a:t>
            </a:r>
            <a:r>
              <a:rPr lang="en-US" dirty="0"/>
              <a:t> </a:t>
            </a:r>
            <a:r>
              <a:rPr lang="en-US" dirty="0" err="1"/>
              <a:t>sözlə</a:t>
            </a:r>
            <a:r>
              <a:rPr lang="en-US" dirty="0"/>
              <a:t>, </a:t>
            </a:r>
            <a:r>
              <a:rPr lang="en-US" dirty="0" err="1"/>
              <a:t>müqavilənin</a:t>
            </a:r>
            <a:r>
              <a:rPr lang="en-US" dirty="0"/>
              <a:t> </a:t>
            </a:r>
            <a:r>
              <a:rPr lang="en-US" dirty="0" err="1"/>
              <a:t>mövcudluğu</a:t>
            </a:r>
            <a:r>
              <a:rPr lang="en-US" dirty="0"/>
              <a:t> </a:t>
            </a:r>
            <a:r>
              <a:rPr lang="en-US" dirty="0" err="1"/>
              <a:t>yalnız</a:t>
            </a:r>
            <a:r>
              <a:rPr lang="en-US" dirty="0"/>
              <a:t> </a:t>
            </a:r>
            <a:r>
              <a:rPr lang="en-US" dirty="0" err="1"/>
              <a:t>onun</a:t>
            </a:r>
            <a:r>
              <a:rPr lang="en-US" dirty="0"/>
              <a:t> </a:t>
            </a:r>
            <a:r>
              <a:rPr lang="en-US" dirty="0" err="1"/>
              <a:t>tərəflər</a:t>
            </a:r>
            <a:r>
              <a:rPr lang="en-US" dirty="0"/>
              <a:t> </a:t>
            </a:r>
            <a:r>
              <a:rPr lang="en-US" dirty="0" err="1"/>
              <a:t>tərəfindən</a:t>
            </a:r>
            <a:r>
              <a:rPr lang="en-US" dirty="0"/>
              <a:t> </a:t>
            </a:r>
            <a:r>
              <a:rPr lang="en-US" dirty="0" err="1"/>
              <a:t>imzalanmasından</a:t>
            </a:r>
            <a:r>
              <a:rPr lang="en-US" dirty="0"/>
              <a:t> </a:t>
            </a:r>
            <a:r>
              <a:rPr lang="en-US" dirty="0" err="1"/>
              <a:t>asılıdır</a:t>
            </a:r>
            <a:r>
              <a:rPr lang="en-US" dirty="0"/>
              <a:t>. </a:t>
            </a:r>
            <a:r>
              <a:rPr lang="en-US" dirty="0" err="1"/>
              <a:t>İmzalanma</a:t>
            </a:r>
            <a:r>
              <a:rPr lang="en-US" dirty="0"/>
              <a:t> </a:t>
            </a:r>
            <a:r>
              <a:rPr lang="en-US" dirty="0" err="1"/>
              <a:t>üçün</a:t>
            </a:r>
            <a:r>
              <a:rPr lang="en-US" dirty="0"/>
              <a:t> </a:t>
            </a:r>
            <a:r>
              <a:rPr lang="en-US" dirty="0" err="1"/>
              <a:t>tərəflərə</a:t>
            </a:r>
            <a:r>
              <a:rPr lang="en-US" dirty="0"/>
              <a:t> </a:t>
            </a:r>
            <a:r>
              <a:rPr lang="en-US" dirty="0" err="1"/>
              <a:t>tövsiyələr</a:t>
            </a:r>
            <a:r>
              <a:rPr lang="en-US" dirty="0"/>
              <a:t> </a:t>
            </a:r>
            <a:r>
              <a:rPr lang="en-US" dirty="0" err="1"/>
              <a:t>aşağıdakılardır</a:t>
            </a:r>
            <a:r>
              <a:rPr lang="en-US" dirty="0"/>
              <a:t>. </a:t>
            </a:r>
            <a:r>
              <a:rPr lang="en-US" dirty="0" err="1"/>
              <a:t>Müqavilə</a:t>
            </a:r>
            <a:r>
              <a:rPr lang="en-US" dirty="0"/>
              <a:t> </a:t>
            </a:r>
            <a:r>
              <a:rPr lang="en-US" dirty="0" err="1"/>
              <a:t>birdən</a:t>
            </a:r>
            <a:r>
              <a:rPr lang="en-US" dirty="0"/>
              <a:t> </a:t>
            </a:r>
            <a:r>
              <a:rPr lang="en-US" dirty="0" err="1"/>
              <a:t>çox</a:t>
            </a:r>
            <a:r>
              <a:rPr lang="en-US" dirty="0"/>
              <a:t> </a:t>
            </a:r>
            <a:r>
              <a:rPr lang="en-US" dirty="0" err="1"/>
              <a:t>səhifədən</a:t>
            </a:r>
            <a:r>
              <a:rPr lang="en-US" dirty="0"/>
              <a:t> </a:t>
            </a:r>
            <a:r>
              <a:rPr lang="en-US" dirty="0" err="1"/>
              <a:t>ibarətdirsə</a:t>
            </a:r>
            <a:r>
              <a:rPr lang="en-US" dirty="0"/>
              <a:t>, </a:t>
            </a:r>
            <a:r>
              <a:rPr lang="en-US" dirty="0" err="1"/>
              <a:t>yalnız</a:t>
            </a:r>
            <a:r>
              <a:rPr lang="en-US" dirty="0"/>
              <a:t> </a:t>
            </a:r>
            <a:r>
              <a:rPr lang="en-US" dirty="0" err="1"/>
              <a:t>sonuncu</a:t>
            </a:r>
            <a:r>
              <a:rPr lang="en-US" dirty="0"/>
              <a:t> </a:t>
            </a:r>
            <a:r>
              <a:rPr lang="en-US" dirty="0" err="1"/>
              <a:t>səhifə</a:t>
            </a:r>
            <a:r>
              <a:rPr lang="en-US" dirty="0"/>
              <a:t> </a:t>
            </a:r>
            <a:r>
              <a:rPr lang="en-US" dirty="0" err="1"/>
              <a:t>deyil</a:t>
            </a:r>
            <a:r>
              <a:rPr lang="en-US" dirty="0"/>
              <a:t>, </a:t>
            </a:r>
            <a:r>
              <a:rPr lang="en-US" dirty="0" err="1"/>
              <a:t>bütün</a:t>
            </a:r>
            <a:r>
              <a:rPr lang="en-US" dirty="0"/>
              <a:t> </a:t>
            </a:r>
            <a:r>
              <a:rPr lang="en-US" dirty="0" err="1"/>
              <a:t>səhifələr</a:t>
            </a:r>
            <a:r>
              <a:rPr lang="en-US" dirty="0"/>
              <a:t> </a:t>
            </a:r>
            <a:r>
              <a:rPr lang="en-US" dirty="0" err="1"/>
              <a:t>müqavilə</a:t>
            </a:r>
            <a:r>
              <a:rPr lang="en-US" dirty="0"/>
              <a:t> </a:t>
            </a:r>
            <a:r>
              <a:rPr lang="en-US" dirty="0" err="1"/>
              <a:t>üzrə</a:t>
            </a:r>
            <a:r>
              <a:rPr lang="en-US" dirty="0"/>
              <a:t> </a:t>
            </a:r>
            <a:r>
              <a:rPr lang="en-US" dirty="0" err="1"/>
              <a:t>bütün</a:t>
            </a:r>
            <a:r>
              <a:rPr lang="en-US" dirty="0"/>
              <a:t> </a:t>
            </a:r>
            <a:r>
              <a:rPr lang="en-US" dirty="0" err="1"/>
              <a:t>tərəflər</a:t>
            </a:r>
            <a:r>
              <a:rPr lang="en-US" dirty="0"/>
              <a:t> </a:t>
            </a:r>
            <a:r>
              <a:rPr lang="en-US" dirty="0" err="1"/>
              <a:t>tərəfindən</a:t>
            </a:r>
            <a:r>
              <a:rPr lang="en-US" dirty="0"/>
              <a:t> </a:t>
            </a:r>
            <a:r>
              <a:rPr lang="en-US" dirty="0" err="1"/>
              <a:t>imzalanmalıdır.Ümumiyyətlə</a:t>
            </a:r>
            <a:r>
              <a:rPr lang="en-US" dirty="0"/>
              <a:t>, </a:t>
            </a:r>
            <a:r>
              <a:rPr lang="en-US" dirty="0" err="1"/>
              <a:t>müqavilələr</a:t>
            </a:r>
            <a:r>
              <a:rPr lang="en-US" dirty="0"/>
              <a:t> </a:t>
            </a:r>
            <a:r>
              <a:rPr lang="en-US" dirty="0" err="1"/>
              <a:t>alıcı</a:t>
            </a:r>
            <a:r>
              <a:rPr lang="en-US" dirty="0"/>
              <a:t> </a:t>
            </a:r>
            <a:r>
              <a:rPr lang="en-US" dirty="0" err="1"/>
              <a:t>ilə</a:t>
            </a:r>
            <a:r>
              <a:rPr lang="en-US" dirty="0"/>
              <a:t> </a:t>
            </a:r>
            <a:r>
              <a:rPr lang="en-US" dirty="0" err="1"/>
              <a:t>satıcı</a:t>
            </a:r>
            <a:r>
              <a:rPr lang="en-US" dirty="0"/>
              <a:t> </a:t>
            </a:r>
            <a:r>
              <a:rPr lang="en-US" dirty="0" err="1"/>
              <a:t>arasında</a:t>
            </a:r>
            <a:r>
              <a:rPr lang="en-US" dirty="0"/>
              <a:t> </a:t>
            </a:r>
            <a:r>
              <a:rPr lang="en-US" dirty="0" err="1"/>
              <a:t>imzalanan</a:t>
            </a:r>
            <a:r>
              <a:rPr lang="en-US" dirty="0"/>
              <a:t> </a:t>
            </a:r>
            <a:r>
              <a:rPr lang="en-US" dirty="0" err="1"/>
              <a:t>mətnlərdir</a:t>
            </a:r>
            <a:r>
              <a:rPr lang="en-US" dirty="0"/>
              <a:t>. </a:t>
            </a:r>
            <a:r>
              <a:rPr lang="en-US" dirty="0" err="1"/>
              <a:t>Bununla</a:t>
            </a:r>
            <a:r>
              <a:rPr lang="en-US" dirty="0"/>
              <a:t> </a:t>
            </a:r>
            <a:r>
              <a:rPr lang="en-US" dirty="0" err="1"/>
              <a:t>belə</a:t>
            </a:r>
            <a:r>
              <a:rPr lang="en-US" dirty="0"/>
              <a:t>, </a:t>
            </a:r>
            <a:r>
              <a:rPr lang="en-US" dirty="0" err="1"/>
              <a:t>bəzən</a:t>
            </a:r>
            <a:r>
              <a:rPr lang="en-US" dirty="0"/>
              <a:t> müqavilədə </a:t>
            </a:r>
            <a:r>
              <a:rPr lang="en-US" dirty="0" err="1"/>
              <a:t>vasitəçi</a:t>
            </a:r>
            <a:r>
              <a:rPr lang="en-US" dirty="0"/>
              <a:t> </a:t>
            </a:r>
            <a:r>
              <a:rPr lang="en-US" dirty="0" err="1"/>
              <a:t>şəxslər</a:t>
            </a:r>
            <a:r>
              <a:rPr lang="en-US" dirty="0"/>
              <a:t>, </a:t>
            </a:r>
            <a:r>
              <a:rPr lang="en-US" dirty="0" err="1"/>
              <a:t>brokerlər</a:t>
            </a:r>
            <a:r>
              <a:rPr lang="en-US" dirty="0"/>
              <a:t>, </a:t>
            </a:r>
            <a:r>
              <a:rPr lang="en-US" dirty="0" err="1"/>
              <a:t>agentlər</a:t>
            </a:r>
            <a:r>
              <a:rPr lang="en-US" dirty="0"/>
              <a:t> </a:t>
            </a:r>
            <a:r>
              <a:rPr lang="en-US" dirty="0" err="1"/>
              <a:t>və</a:t>
            </a:r>
            <a:r>
              <a:rPr lang="en-US" dirty="0"/>
              <a:t> </a:t>
            </a:r>
            <a:r>
              <a:rPr lang="en-US" dirty="0" err="1"/>
              <a:t>ya</a:t>
            </a:r>
            <a:r>
              <a:rPr lang="en-US" dirty="0"/>
              <a:t> </a:t>
            </a:r>
            <a:r>
              <a:rPr lang="en-US" dirty="0" err="1"/>
              <a:t>üçüncü</a:t>
            </a:r>
            <a:r>
              <a:rPr lang="en-US" dirty="0"/>
              <a:t> </a:t>
            </a:r>
            <a:r>
              <a:rPr lang="en-US" dirty="0" err="1"/>
              <a:t>şəxslər</a:t>
            </a:r>
            <a:r>
              <a:rPr lang="en-US" dirty="0"/>
              <a:t> </a:t>
            </a:r>
            <a:r>
              <a:rPr lang="en-US" dirty="0" err="1"/>
              <a:t>də</a:t>
            </a:r>
            <a:r>
              <a:rPr lang="en-US" dirty="0"/>
              <a:t> </a:t>
            </a:r>
            <a:r>
              <a:rPr lang="en-US" dirty="0" err="1"/>
              <a:t>məsuliyyət</a:t>
            </a:r>
            <a:r>
              <a:rPr lang="en-US" dirty="0"/>
              <a:t> </a:t>
            </a:r>
            <a:r>
              <a:rPr lang="en-US" dirty="0" err="1"/>
              <a:t>daşıya</a:t>
            </a:r>
            <a:r>
              <a:rPr lang="en-US" dirty="0"/>
              <a:t> </a:t>
            </a:r>
            <a:r>
              <a:rPr lang="en-US" dirty="0" err="1"/>
              <a:t>bilərlər</a:t>
            </a:r>
            <a:r>
              <a:rPr lang="en-US" dirty="0"/>
              <a:t>. </a:t>
            </a:r>
            <a:r>
              <a:rPr lang="en-US" dirty="0" err="1"/>
              <a:t>Belə</a:t>
            </a:r>
            <a:r>
              <a:rPr lang="en-US" dirty="0"/>
              <a:t> </a:t>
            </a:r>
            <a:r>
              <a:rPr lang="en-US" dirty="0" err="1"/>
              <a:t>hallarda</a:t>
            </a:r>
            <a:r>
              <a:rPr lang="en-US" dirty="0"/>
              <a:t> </a:t>
            </a:r>
            <a:r>
              <a:rPr lang="en-US" dirty="0" err="1"/>
              <a:t>müqavilə</a:t>
            </a:r>
            <a:r>
              <a:rPr lang="en-US" dirty="0"/>
              <a:t> </a:t>
            </a:r>
            <a:r>
              <a:rPr lang="en-US" dirty="0" err="1"/>
              <a:t>üzrə</a:t>
            </a:r>
            <a:r>
              <a:rPr lang="en-US" dirty="0"/>
              <a:t> </a:t>
            </a:r>
            <a:r>
              <a:rPr lang="en-US" dirty="0" err="1"/>
              <a:t>məsuliyyət</a:t>
            </a:r>
            <a:r>
              <a:rPr lang="en-US" dirty="0"/>
              <a:t> </a:t>
            </a:r>
            <a:r>
              <a:rPr lang="en-US" dirty="0" err="1"/>
              <a:t>daşıyan</a:t>
            </a:r>
            <a:r>
              <a:rPr lang="en-US" dirty="0"/>
              <a:t> </a:t>
            </a:r>
            <a:r>
              <a:rPr lang="en-US" dirty="0" err="1"/>
              <a:t>hər</a:t>
            </a:r>
            <a:r>
              <a:rPr lang="en-US" dirty="0"/>
              <a:t> </a:t>
            </a:r>
            <a:r>
              <a:rPr lang="en-US" dirty="0" err="1"/>
              <a:t>kəsin</a:t>
            </a:r>
            <a:r>
              <a:rPr lang="en-US" dirty="0"/>
              <a:t> </a:t>
            </a:r>
            <a:r>
              <a:rPr lang="en-US" dirty="0" err="1"/>
              <a:t>imzasının</a:t>
            </a:r>
            <a:r>
              <a:rPr lang="en-US" dirty="0"/>
              <a:t> </a:t>
            </a:r>
            <a:r>
              <a:rPr lang="en-US" dirty="0" err="1"/>
              <a:t>olması</a:t>
            </a:r>
            <a:r>
              <a:rPr lang="en-US" dirty="0"/>
              <a:t> </a:t>
            </a:r>
            <a:r>
              <a:rPr lang="en-US" dirty="0" err="1"/>
              <a:t>faydalıdır</a:t>
            </a:r>
            <a:r>
              <a:rPr lang="en-US" dirty="0"/>
              <a:t>. </a:t>
            </a:r>
            <a:r>
              <a:rPr lang="en-US" dirty="0" err="1"/>
              <a:t>Yalnız</a:t>
            </a:r>
            <a:r>
              <a:rPr lang="en-US" dirty="0"/>
              <a:t> </a:t>
            </a:r>
            <a:r>
              <a:rPr lang="en-US" dirty="0" err="1"/>
              <a:t>satıcı</a:t>
            </a:r>
            <a:r>
              <a:rPr lang="en-US" dirty="0"/>
              <a:t> </a:t>
            </a:r>
            <a:r>
              <a:rPr lang="en-US" dirty="0" err="1"/>
              <a:t>və</a:t>
            </a:r>
            <a:r>
              <a:rPr lang="en-US" dirty="0"/>
              <a:t> </a:t>
            </a:r>
            <a:r>
              <a:rPr lang="en-US" dirty="0" err="1"/>
              <a:t>alıcı</a:t>
            </a:r>
            <a:r>
              <a:rPr lang="en-US" dirty="0"/>
              <a:t> </a:t>
            </a:r>
            <a:r>
              <a:rPr lang="en-US" dirty="0" err="1"/>
              <a:t>tərəfindən</a:t>
            </a:r>
            <a:r>
              <a:rPr lang="en-US" dirty="0"/>
              <a:t> </a:t>
            </a:r>
            <a:r>
              <a:rPr lang="en-US" dirty="0" err="1"/>
              <a:t>imzalanan</a:t>
            </a:r>
            <a:r>
              <a:rPr lang="en-US" dirty="0"/>
              <a:t> </a:t>
            </a:r>
            <a:r>
              <a:rPr lang="en-US" dirty="0" err="1"/>
              <a:t>və</a:t>
            </a:r>
            <a:r>
              <a:rPr lang="en-US" dirty="0"/>
              <a:t> </a:t>
            </a:r>
            <a:r>
              <a:rPr lang="en-US" dirty="0" err="1"/>
              <a:t>məsuliyyət</a:t>
            </a:r>
            <a:r>
              <a:rPr lang="en-US" dirty="0"/>
              <a:t> </a:t>
            </a:r>
            <a:r>
              <a:rPr lang="en-US" dirty="0" err="1"/>
              <a:t>daşıyan</a:t>
            </a:r>
            <a:r>
              <a:rPr lang="en-US" dirty="0"/>
              <a:t> </a:t>
            </a:r>
            <a:r>
              <a:rPr lang="en-US" dirty="0" err="1"/>
              <a:t>digər</a:t>
            </a:r>
            <a:r>
              <a:rPr lang="en-US" dirty="0"/>
              <a:t> </a:t>
            </a:r>
            <a:r>
              <a:rPr lang="en-US" dirty="0" err="1"/>
              <a:t>şəxslər</a:t>
            </a:r>
            <a:r>
              <a:rPr lang="en-US" dirty="0"/>
              <a:t> </a:t>
            </a:r>
            <a:r>
              <a:rPr lang="en-US" dirty="0" err="1"/>
              <a:t>tərəfindən</a:t>
            </a:r>
            <a:r>
              <a:rPr lang="en-US" dirty="0"/>
              <a:t> </a:t>
            </a:r>
            <a:r>
              <a:rPr lang="en-US" dirty="0" err="1"/>
              <a:t>imzalanmayan</a:t>
            </a:r>
            <a:r>
              <a:rPr lang="en-US" dirty="0"/>
              <a:t> </a:t>
            </a:r>
            <a:r>
              <a:rPr lang="en-US" dirty="0" err="1"/>
              <a:t>müqavilələrdə</a:t>
            </a:r>
            <a:r>
              <a:rPr lang="en-US" dirty="0"/>
              <a:t> </a:t>
            </a:r>
            <a:r>
              <a:rPr lang="en-US" dirty="0" err="1"/>
              <a:t>münaqişə</a:t>
            </a:r>
            <a:r>
              <a:rPr lang="en-US" dirty="0"/>
              <a:t> </a:t>
            </a:r>
            <a:r>
              <a:rPr lang="en-US" dirty="0" err="1"/>
              <a:t>riski</a:t>
            </a:r>
            <a:r>
              <a:rPr lang="en-US" dirty="0"/>
              <a:t> </a:t>
            </a:r>
            <a:r>
              <a:rPr lang="en-US" dirty="0" err="1"/>
              <a:t>yüksəkdir</a:t>
            </a:r>
            <a:r>
              <a:rPr lang="en-US" dirty="0"/>
              <a:t>. </a:t>
            </a:r>
            <a:r>
              <a:rPr lang="en-US" dirty="0" err="1"/>
              <a:t>Müqaviləni</a:t>
            </a:r>
            <a:r>
              <a:rPr lang="en-US" dirty="0"/>
              <a:t> </a:t>
            </a:r>
            <a:r>
              <a:rPr lang="en-US" dirty="0" err="1"/>
              <a:t>imzalayan</a:t>
            </a:r>
            <a:r>
              <a:rPr lang="en-US" dirty="0"/>
              <a:t> </a:t>
            </a:r>
            <a:r>
              <a:rPr lang="en-US" dirty="0" err="1"/>
              <a:t>hər</a:t>
            </a:r>
            <a:r>
              <a:rPr lang="en-US" dirty="0"/>
              <a:t> </a:t>
            </a:r>
            <a:r>
              <a:rPr lang="en-US" dirty="0" err="1"/>
              <a:t>bir</a:t>
            </a:r>
            <a:r>
              <a:rPr lang="en-US" dirty="0"/>
              <a:t> </a:t>
            </a:r>
            <a:r>
              <a:rPr lang="en-US" dirty="0" err="1"/>
              <a:t>şəxsin</a:t>
            </a:r>
            <a:r>
              <a:rPr lang="en-US" dirty="0"/>
              <a:t> </a:t>
            </a:r>
            <a:r>
              <a:rPr lang="en-US" dirty="0" err="1"/>
              <a:t>kimləri</a:t>
            </a:r>
            <a:r>
              <a:rPr lang="en-US" dirty="0"/>
              <a:t> </a:t>
            </a:r>
            <a:r>
              <a:rPr lang="en-US" dirty="0" err="1"/>
              <a:t>təmsil</a:t>
            </a:r>
            <a:r>
              <a:rPr lang="en-US" dirty="0"/>
              <a:t> </a:t>
            </a:r>
            <a:r>
              <a:rPr lang="en-US" dirty="0" err="1"/>
              <a:t>etdiyini</a:t>
            </a:r>
            <a:r>
              <a:rPr lang="en-US" dirty="0"/>
              <a:t> </a:t>
            </a:r>
            <a:r>
              <a:rPr lang="en-US" dirty="0" err="1"/>
              <a:t>müəyyən</a:t>
            </a:r>
            <a:r>
              <a:rPr lang="en-US" dirty="0"/>
              <a:t> </a:t>
            </a:r>
            <a:r>
              <a:rPr lang="en-US" dirty="0" err="1"/>
              <a:t>edə</a:t>
            </a:r>
            <a:r>
              <a:rPr lang="en-US" dirty="0"/>
              <a:t> </a:t>
            </a:r>
            <a:r>
              <a:rPr lang="en-US" dirty="0" err="1"/>
              <a:t>bilməsi</a:t>
            </a:r>
            <a:r>
              <a:rPr lang="en-US" dirty="0"/>
              <a:t> </a:t>
            </a:r>
            <a:r>
              <a:rPr lang="en-US" dirty="0" err="1"/>
              <a:t>üçün</a:t>
            </a:r>
            <a:r>
              <a:rPr lang="en-US" dirty="0"/>
              <a:t> </a:t>
            </a:r>
            <a:r>
              <a:rPr lang="en-US" dirty="0" err="1"/>
              <a:t>imzaları</a:t>
            </a:r>
            <a:r>
              <a:rPr lang="en-US" dirty="0"/>
              <a:t> </a:t>
            </a:r>
            <a:r>
              <a:rPr lang="en-US" dirty="0" err="1"/>
              <a:t>altında</a:t>
            </a:r>
            <a:r>
              <a:rPr lang="en-US" dirty="0"/>
              <a:t> </a:t>
            </a:r>
            <a:r>
              <a:rPr lang="en-US" dirty="0" err="1"/>
              <a:t>adları</a:t>
            </a:r>
            <a:r>
              <a:rPr lang="en-US" dirty="0"/>
              <a:t> </a:t>
            </a:r>
            <a:r>
              <a:rPr lang="en-US" dirty="0" err="1"/>
              <a:t>yazılmalıdır</a:t>
            </a:r>
            <a:r>
              <a:rPr lang="en-US" dirty="0"/>
              <a:t>. </a:t>
            </a:r>
            <a:r>
              <a:rPr lang="en-US" dirty="0" err="1"/>
              <a:t>Müqavilənin</a:t>
            </a:r>
            <a:r>
              <a:rPr lang="en-US" dirty="0"/>
              <a:t> </a:t>
            </a:r>
            <a:r>
              <a:rPr lang="en-US" dirty="0" err="1"/>
              <a:t>tərəfləri</a:t>
            </a:r>
            <a:r>
              <a:rPr lang="en-US" dirty="0"/>
              <a:t> </a:t>
            </a:r>
            <a:r>
              <a:rPr lang="en-US" dirty="0" err="1"/>
              <a:t>bağlayacağı</a:t>
            </a:r>
            <a:r>
              <a:rPr lang="en-US" dirty="0"/>
              <a:t> </a:t>
            </a:r>
            <a:r>
              <a:rPr lang="en-US" dirty="0" err="1"/>
              <a:t>tarixin</a:t>
            </a:r>
            <a:r>
              <a:rPr lang="en-US" dirty="0"/>
              <a:t> </a:t>
            </a:r>
            <a:r>
              <a:rPr lang="en-US" dirty="0" err="1"/>
              <a:t>müəyyən</a:t>
            </a:r>
            <a:r>
              <a:rPr lang="en-US" dirty="0"/>
              <a:t> </a:t>
            </a:r>
            <a:r>
              <a:rPr lang="en-US" dirty="0" err="1"/>
              <a:t>edilməsi</a:t>
            </a:r>
            <a:r>
              <a:rPr lang="en-US" dirty="0"/>
              <a:t> </a:t>
            </a:r>
            <a:r>
              <a:rPr lang="en-US" dirty="0" err="1"/>
              <a:t>həmin</a:t>
            </a:r>
            <a:r>
              <a:rPr lang="en-US" dirty="0"/>
              <a:t> </a:t>
            </a:r>
            <a:r>
              <a:rPr lang="en-US" dirty="0" err="1"/>
              <a:t>müqavilədəki</a:t>
            </a:r>
            <a:r>
              <a:rPr lang="en-US" dirty="0"/>
              <a:t> </a:t>
            </a:r>
            <a:r>
              <a:rPr lang="en-US" dirty="0" err="1"/>
              <a:t>imzanın</a:t>
            </a:r>
            <a:r>
              <a:rPr lang="en-US" dirty="0"/>
              <a:t> </a:t>
            </a:r>
            <a:r>
              <a:rPr lang="en-US" dirty="0" err="1"/>
              <a:t>yanındakı</a:t>
            </a:r>
            <a:r>
              <a:rPr lang="en-US" dirty="0"/>
              <a:t> </a:t>
            </a:r>
            <a:r>
              <a:rPr lang="en-US" dirty="0" err="1"/>
              <a:t>tarixlə</a:t>
            </a:r>
            <a:r>
              <a:rPr lang="en-US" dirty="0"/>
              <a:t> </a:t>
            </a:r>
            <a:r>
              <a:rPr lang="en-US" dirty="0" err="1"/>
              <a:t>müəyyən</a:t>
            </a:r>
            <a:r>
              <a:rPr lang="en-US" dirty="0"/>
              <a:t> </a:t>
            </a:r>
            <a:r>
              <a:rPr lang="en-US" dirty="0" err="1"/>
              <a:t>edilir</a:t>
            </a:r>
            <a:r>
              <a:rPr lang="en-US" dirty="0"/>
              <a:t>. Bu </a:t>
            </a:r>
            <a:r>
              <a:rPr lang="en-US" dirty="0" err="1"/>
              <a:t>baxımdan</a:t>
            </a:r>
            <a:r>
              <a:rPr lang="en-US" dirty="0"/>
              <a:t>, </a:t>
            </a:r>
            <a:r>
              <a:rPr lang="en-US" dirty="0" err="1"/>
              <a:t>imzalanan</a:t>
            </a:r>
            <a:r>
              <a:rPr lang="en-US" dirty="0"/>
              <a:t> </a:t>
            </a:r>
            <a:r>
              <a:rPr lang="en-US" dirty="0" err="1"/>
              <a:t>hər</a:t>
            </a:r>
            <a:r>
              <a:rPr lang="en-US" dirty="0"/>
              <a:t> </a:t>
            </a:r>
            <a:r>
              <a:rPr lang="en-US" dirty="0" err="1"/>
              <a:t>bir</a:t>
            </a:r>
            <a:r>
              <a:rPr lang="en-US" dirty="0"/>
              <a:t> </a:t>
            </a:r>
            <a:r>
              <a:rPr lang="en-US" dirty="0" err="1"/>
              <a:t>sənəddə</a:t>
            </a:r>
            <a:r>
              <a:rPr lang="en-US" dirty="0"/>
              <a:t> </a:t>
            </a:r>
            <a:r>
              <a:rPr lang="en-US" dirty="0" err="1"/>
              <a:t>imza</a:t>
            </a:r>
            <a:r>
              <a:rPr lang="en-US" dirty="0"/>
              <a:t> </a:t>
            </a:r>
            <a:r>
              <a:rPr lang="en-US" dirty="0" err="1"/>
              <a:t>ilə</a:t>
            </a:r>
            <a:r>
              <a:rPr lang="en-US" dirty="0"/>
              <a:t> </a:t>
            </a:r>
            <a:r>
              <a:rPr lang="en-US" dirty="0" err="1"/>
              <a:t>yanaşı</a:t>
            </a:r>
            <a:r>
              <a:rPr lang="en-US" dirty="0"/>
              <a:t> </a:t>
            </a:r>
            <a:r>
              <a:rPr lang="en-US" dirty="0" err="1"/>
              <a:t>bir</a:t>
            </a:r>
            <a:r>
              <a:rPr lang="en-US" dirty="0"/>
              <a:t> </a:t>
            </a:r>
            <a:r>
              <a:rPr lang="en-US" dirty="0" err="1"/>
              <a:t>tarix</a:t>
            </a:r>
            <a:r>
              <a:rPr lang="en-US" dirty="0"/>
              <a:t> </a:t>
            </a:r>
            <a:r>
              <a:rPr lang="en-US" dirty="0" err="1"/>
              <a:t>də</a:t>
            </a:r>
            <a:r>
              <a:rPr lang="en-US" dirty="0"/>
              <a:t> </a:t>
            </a:r>
            <a:r>
              <a:rPr lang="en-US" dirty="0" err="1"/>
              <a:t>olması</a:t>
            </a:r>
            <a:r>
              <a:rPr lang="en-US" dirty="0"/>
              <a:t> </a:t>
            </a:r>
            <a:r>
              <a:rPr lang="en-US" dirty="0" err="1"/>
              <a:t>unudulmaması</a:t>
            </a:r>
            <a:r>
              <a:rPr lang="en-US" dirty="0"/>
              <a:t> </a:t>
            </a:r>
            <a:r>
              <a:rPr lang="en-US" dirty="0" err="1"/>
              <a:t>lazım</a:t>
            </a:r>
            <a:r>
              <a:rPr lang="en-US" dirty="0"/>
              <a:t> </a:t>
            </a:r>
            <a:r>
              <a:rPr lang="en-US" dirty="0" err="1"/>
              <a:t>olan</a:t>
            </a:r>
            <a:r>
              <a:rPr lang="en-US" dirty="0"/>
              <a:t> </a:t>
            </a:r>
            <a:r>
              <a:rPr lang="en-US" dirty="0" err="1"/>
              <a:t>prinsiplərdən</a:t>
            </a:r>
            <a:r>
              <a:rPr lang="en-US" dirty="0"/>
              <a:t> </a:t>
            </a:r>
            <a:r>
              <a:rPr lang="en-US" dirty="0" err="1"/>
              <a:t>biridir</a:t>
            </a:r>
            <a:r>
              <a:rPr lang="en-US" dirty="0"/>
              <a:t>. </a:t>
            </a:r>
            <a:r>
              <a:rPr lang="en-US" dirty="0" err="1"/>
              <a:t>Ölkəmizdə</a:t>
            </a:r>
            <a:r>
              <a:rPr lang="en-US" dirty="0"/>
              <a:t> </a:t>
            </a:r>
            <a:r>
              <a:rPr lang="en-US" dirty="0" err="1"/>
              <a:t>çox</a:t>
            </a:r>
            <a:r>
              <a:rPr lang="en-US" dirty="0"/>
              <a:t> </a:t>
            </a:r>
            <a:r>
              <a:rPr lang="en-US" dirty="0" err="1"/>
              <a:t>yaygın</a:t>
            </a:r>
            <a:r>
              <a:rPr lang="en-US" dirty="0"/>
              <a:t> </a:t>
            </a:r>
            <a:r>
              <a:rPr lang="en-US" dirty="0" err="1"/>
              <a:t>olmasa</a:t>
            </a:r>
            <a:r>
              <a:rPr lang="en-US" dirty="0"/>
              <a:t> da, </a:t>
            </a:r>
            <a:r>
              <a:rPr lang="en-US" dirty="0" err="1"/>
              <a:t>qərbdə</a:t>
            </a:r>
            <a:r>
              <a:rPr lang="en-US" dirty="0"/>
              <a:t> </a:t>
            </a:r>
            <a:r>
              <a:rPr lang="en-US" dirty="0" err="1"/>
              <a:t>verilən</a:t>
            </a:r>
            <a:r>
              <a:rPr lang="en-US" dirty="0"/>
              <a:t> </a:t>
            </a:r>
            <a:r>
              <a:rPr lang="en-US" dirty="0" err="1"/>
              <a:t>hər</a:t>
            </a:r>
            <a:r>
              <a:rPr lang="en-US" dirty="0"/>
              <a:t> </a:t>
            </a:r>
            <a:r>
              <a:rPr lang="en-US" dirty="0" err="1"/>
              <a:t>cür</a:t>
            </a:r>
            <a:r>
              <a:rPr lang="en-US" dirty="0"/>
              <a:t> </a:t>
            </a:r>
            <a:r>
              <a:rPr lang="en-US" dirty="0" err="1"/>
              <a:t>sənədin</a:t>
            </a:r>
            <a:r>
              <a:rPr lang="en-US" dirty="0"/>
              <a:t> </a:t>
            </a:r>
            <a:r>
              <a:rPr lang="en-US" dirty="0" err="1"/>
              <a:t>imza</a:t>
            </a:r>
            <a:r>
              <a:rPr lang="en-US" dirty="0"/>
              <a:t> </a:t>
            </a:r>
            <a:r>
              <a:rPr lang="en-US" dirty="0" err="1"/>
              <a:t>sütununa</a:t>
            </a:r>
            <a:r>
              <a:rPr lang="en-US" dirty="0"/>
              <a:t> </a:t>
            </a:r>
            <a:r>
              <a:rPr lang="en-US" dirty="0" err="1"/>
              <a:t>uyğunlaşdırılmış</a:t>
            </a:r>
            <a:r>
              <a:rPr lang="en-US" dirty="0"/>
              <a:t> </a:t>
            </a:r>
            <a:r>
              <a:rPr lang="en-US" dirty="0" err="1"/>
              <a:t>tarix</a:t>
            </a:r>
            <a:r>
              <a:rPr lang="en-US" dirty="0"/>
              <a:t> </a:t>
            </a:r>
            <a:r>
              <a:rPr lang="en-US" dirty="0" err="1"/>
              <a:t>formatı</a:t>
            </a:r>
            <a:r>
              <a:rPr lang="en-US" dirty="0"/>
              <a:t> var.</a:t>
            </a:r>
          </a:p>
        </p:txBody>
      </p:sp>
    </p:spTree>
    <p:extLst>
      <p:ext uri="{BB962C8B-B14F-4D97-AF65-F5344CB8AC3E}">
        <p14:creationId xmlns:p14="http://schemas.microsoft.com/office/powerpoint/2010/main" val="1616756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003300"/>
            <a:ext cx="10058400" cy="5031740"/>
          </a:xfrm>
        </p:spPr>
        <p:txBody>
          <a:bodyPr>
            <a:normAutofit lnSpcReduction="10000"/>
          </a:bodyPr>
          <a:lstStyle/>
          <a:p>
            <a:r>
              <a:rPr lang="az-Latn-AZ" dirty="0"/>
              <a:t>Araşdırılmalı və ö</a:t>
            </a:r>
            <a:r>
              <a:rPr lang="en-US" dirty="0" err="1"/>
              <a:t>yrən</a:t>
            </a:r>
            <a:r>
              <a:rPr lang="az-Latn-AZ" dirty="0"/>
              <a:t>il</a:t>
            </a:r>
            <a:r>
              <a:rPr lang="en-US" dirty="0" err="1"/>
              <a:t>məli</a:t>
            </a:r>
            <a:r>
              <a:rPr lang="en-US" dirty="0"/>
              <a:t> </a:t>
            </a:r>
            <a:r>
              <a:rPr lang="en-US" dirty="0" err="1"/>
              <a:t>ol</a:t>
            </a:r>
            <a:r>
              <a:rPr lang="az-Latn-AZ" dirty="0"/>
              <a:t>unan məsələlər</a:t>
            </a:r>
            <a:r>
              <a:rPr lang="en-US" dirty="0"/>
              <a:t>  </a:t>
            </a:r>
            <a:r>
              <a:rPr lang="en-US" dirty="0" err="1"/>
              <a:t>bunlardır</a:t>
            </a:r>
            <a:r>
              <a:rPr lang="en-US" dirty="0"/>
              <a:t>: </a:t>
            </a:r>
            <a:endParaRPr lang="az-Latn-AZ" dirty="0"/>
          </a:p>
          <a:p>
            <a:pPr marL="342900" indent="-342900">
              <a:buFont typeface="+mj-lt"/>
              <a:buAutoNum type="arabicPeriod"/>
            </a:pPr>
            <a:r>
              <a:rPr lang="az-Latn-AZ" dirty="0"/>
              <a:t>qarşı tərəfin </a:t>
            </a:r>
            <a:r>
              <a:rPr lang="en-US" dirty="0" err="1"/>
              <a:t>hüquqi</a:t>
            </a:r>
            <a:r>
              <a:rPr lang="en-US" dirty="0"/>
              <a:t> </a:t>
            </a:r>
            <a:r>
              <a:rPr lang="en-US" dirty="0" err="1"/>
              <a:t>şəxs</a:t>
            </a:r>
            <a:r>
              <a:rPr lang="az-Latn-AZ" dirty="0"/>
              <a:t> forması, </a:t>
            </a:r>
          </a:p>
          <a:p>
            <a:pPr marL="342900" indent="-342900">
              <a:buFont typeface="+mj-lt"/>
              <a:buAutoNum type="arabicPeriod"/>
            </a:pPr>
            <a:r>
              <a:rPr lang="az-Latn-AZ" dirty="0"/>
              <a:t>şirkət mərkəzi </a:t>
            </a:r>
            <a:r>
              <a:rPr lang="en-US" dirty="0" err="1"/>
              <a:t>harada</a:t>
            </a:r>
            <a:r>
              <a:rPr lang="en-US" dirty="0"/>
              <a:t> </a:t>
            </a:r>
            <a:r>
              <a:rPr lang="en-US" dirty="0" err="1"/>
              <a:t>yerləşir</a:t>
            </a:r>
            <a:r>
              <a:rPr lang="en-US" dirty="0"/>
              <a:t>; </a:t>
            </a:r>
            <a:endParaRPr lang="az-Latn-AZ" dirty="0"/>
          </a:p>
          <a:p>
            <a:pPr marL="342900" indent="-342900">
              <a:buFont typeface="+mj-lt"/>
              <a:buAutoNum type="arabicPeriod"/>
            </a:pPr>
            <a:r>
              <a:rPr lang="en-US" dirty="0" err="1"/>
              <a:t>neçə</a:t>
            </a:r>
            <a:r>
              <a:rPr lang="en-US" dirty="0"/>
              <a:t> </a:t>
            </a:r>
            <a:r>
              <a:rPr lang="en-US" dirty="0" err="1"/>
              <a:t>ildir</a:t>
            </a:r>
            <a:r>
              <a:rPr lang="en-US" dirty="0"/>
              <a:t> </a:t>
            </a:r>
            <a:r>
              <a:rPr lang="en-US" dirty="0" err="1"/>
              <a:t>ki</a:t>
            </a:r>
            <a:r>
              <a:rPr lang="en-US" dirty="0"/>
              <a:t>, </a:t>
            </a:r>
            <a:r>
              <a:rPr lang="en-US" dirty="0" err="1"/>
              <a:t>bizneslə</a:t>
            </a:r>
            <a:r>
              <a:rPr lang="en-US" dirty="0"/>
              <a:t> </a:t>
            </a:r>
            <a:r>
              <a:rPr lang="en-US" dirty="0" err="1"/>
              <a:t>məşğuldur</a:t>
            </a:r>
            <a:r>
              <a:rPr lang="en-US" dirty="0"/>
              <a:t>, </a:t>
            </a:r>
            <a:endParaRPr lang="az-Latn-AZ" dirty="0"/>
          </a:p>
          <a:p>
            <a:pPr marL="342900" indent="-342900">
              <a:buFont typeface="+mj-lt"/>
              <a:buAutoNum type="arabicPeriod"/>
            </a:pPr>
            <a:r>
              <a:rPr lang="en-US" dirty="0"/>
              <a:t>nə </a:t>
            </a:r>
            <a:r>
              <a:rPr lang="en-US" dirty="0" err="1"/>
              <a:t>qədər</a:t>
            </a:r>
            <a:r>
              <a:rPr lang="en-US" dirty="0"/>
              <a:t> </a:t>
            </a:r>
            <a:r>
              <a:rPr lang="en-US" dirty="0" err="1"/>
              <a:t>işçi</a:t>
            </a:r>
            <a:r>
              <a:rPr lang="en-US" dirty="0"/>
              <a:t> </a:t>
            </a:r>
            <a:r>
              <a:rPr lang="en-US" dirty="0" err="1"/>
              <a:t>işlədir</a:t>
            </a:r>
            <a:r>
              <a:rPr lang="en-US" dirty="0"/>
              <a:t>, </a:t>
            </a:r>
            <a:endParaRPr lang="az-Latn-AZ" dirty="0"/>
          </a:p>
          <a:p>
            <a:pPr marL="342900" indent="-342900">
              <a:buFont typeface="+mj-lt"/>
              <a:buAutoNum type="arabicPeriod"/>
            </a:pPr>
            <a:r>
              <a:rPr lang="en-US" dirty="0" err="1"/>
              <a:t>ən</a:t>
            </a:r>
            <a:r>
              <a:rPr lang="en-US" dirty="0"/>
              <a:t> </a:t>
            </a:r>
            <a:r>
              <a:rPr lang="en-US" dirty="0" err="1"/>
              <a:t>vacib</a:t>
            </a:r>
            <a:r>
              <a:rPr lang="en-US" dirty="0"/>
              <a:t> </a:t>
            </a:r>
            <a:r>
              <a:rPr lang="en-US" dirty="0" err="1"/>
              <a:t>müştəriləri</a:t>
            </a:r>
            <a:r>
              <a:rPr lang="en-US" dirty="0"/>
              <a:t> </a:t>
            </a:r>
            <a:r>
              <a:rPr lang="en-US" dirty="0" err="1"/>
              <a:t>kimlərdir</a:t>
            </a:r>
            <a:r>
              <a:rPr lang="en-US" dirty="0"/>
              <a:t> </a:t>
            </a:r>
            <a:r>
              <a:rPr lang="en-US" dirty="0" err="1"/>
              <a:t>və</a:t>
            </a:r>
            <a:r>
              <a:rPr lang="en-US" dirty="0"/>
              <a:t> </a:t>
            </a:r>
            <a:r>
              <a:rPr lang="en-US" dirty="0" err="1"/>
              <a:t>ən</a:t>
            </a:r>
            <a:r>
              <a:rPr lang="en-US" dirty="0"/>
              <a:t> </a:t>
            </a:r>
            <a:r>
              <a:rPr lang="en-US" dirty="0" err="1"/>
              <a:t>çox</a:t>
            </a:r>
            <a:r>
              <a:rPr lang="en-US" dirty="0"/>
              <a:t> </a:t>
            </a:r>
            <a:r>
              <a:rPr lang="az-Latn-AZ" dirty="0"/>
              <a:t>kiminlə ticarət ap</a:t>
            </a:r>
            <a:r>
              <a:rPr lang="en-US" dirty="0"/>
              <a:t>a</a:t>
            </a:r>
            <a:r>
              <a:rPr lang="az-Latn-AZ" dirty="0"/>
              <a:t>r</a:t>
            </a:r>
            <a:r>
              <a:rPr lang="en-US" dirty="0" err="1"/>
              <a:t>ır</a:t>
            </a:r>
            <a:r>
              <a:rPr lang="en-US" dirty="0"/>
              <a:t>; </a:t>
            </a:r>
            <a:endParaRPr lang="az-Latn-AZ" dirty="0"/>
          </a:p>
          <a:p>
            <a:pPr marL="342900" indent="-342900">
              <a:buFont typeface="+mj-lt"/>
              <a:buAutoNum type="arabicPeriod"/>
            </a:pPr>
            <a:r>
              <a:rPr lang="en-US" dirty="0" err="1"/>
              <a:t>illik</a:t>
            </a:r>
            <a:r>
              <a:rPr lang="en-US" dirty="0"/>
              <a:t> </a:t>
            </a:r>
            <a:r>
              <a:rPr lang="en-US" dirty="0" err="1"/>
              <a:t>dövriyyəsi</a:t>
            </a:r>
            <a:r>
              <a:rPr lang="en-US" dirty="0"/>
              <a:t> nə </a:t>
            </a:r>
            <a:r>
              <a:rPr lang="en-US" dirty="0" err="1"/>
              <a:t>qədərdir</a:t>
            </a:r>
            <a:r>
              <a:rPr lang="en-US" dirty="0"/>
              <a:t>; </a:t>
            </a:r>
            <a:endParaRPr lang="az-Latn-AZ" dirty="0"/>
          </a:p>
          <a:p>
            <a:pPr marL="342900" indent="-342900">
              <a:buFont typeface="+mj-lt"/>
              <a:buAutoNum type="arabicPeriod"/>
            </a:pPr>
            <a:r>
              <a:rPr lang="en-US" dirty="0" err="1"/>
              <a:t>bazarda</a:t>
            </a:r>
            <a:r>
              <a:rPr lang="en-US" dirty="0"/>
              <a:t> </a:t>
            </a:r>
            <a:r>
              <a:rPr lang="en-US" dirty="0" err="1"/>
              <a:t>nüfuzu</a:t>
            </a:r>
            <a:r>
              <a:rPr lang="en-US" dirty="0"/>
              <a:t>, </a:t>
            </a:r>
            <a:r>
              <a:rPr lang="en-US" dirty="0" err="1"/>
              <a:t>xüsusən</a:t>
            </a:r>
            <a:r>
              <a:rPr lang="en-US" dirty="0"/>
              <a:t> </a:t>
            </a:r>
            <a:r>
              <a:rPr lang="en-US" dirty="0" err="1"/>
              <a:t>də</a:t>
            </a:r>
            <a:r>
              <a:rPr lang="en-US" dirty="0"/>
              <a:t> </a:t>
            </a:r>
            <a:r>
              <a:rPr lang="en-US" dirty="0" err="1"/>
              <a:t>ödəniş</a:t>
            </a:r>
            <a:r>
              <a:rPr lang="en-US" dirty="0"/>
              <a:t> </a:t>
            </a:r>
            <a:r>
              <a:rPr lang="en-US" dirty="0" err="1"/>
              <a:t>təcrübəsi</a:t>
            </a:r>
            <a:r>
              <a:rPr lang="en-US" dirty="0"/>
              <a:t>; </a:t>
            </a:r>
            <a:endParaRPr lang="az-Latn-AZ" dirty="0"/>
          </a:p>
          <a:p>
            <a:pPr marL="342900" indent="-342900">
              <a:buFont typeface="+mj-lt"/>
              <a:buAutoNum type="arabicPeriod"/>
            </a:pPr>
            <a:r>
              <a:rPr lang="en-US" dirty="0" err="1"/>
              <a:t>ona</a:t>
            </a:r>
            <a:r>
              <a:rPr lang="en-US" dirty="0"/>
              <a:t> </a:t>
            </a:r>
            <a:r>
              <a:rPr lang="en-US" dirty="0" err="1"/>
              <a:t>qarşı</a:t>
            </a:r>
            <a:r>
              <a:rPr lang="en-US" dirty="0"/>
              <a:t> </a:t>
            </a:r>
            <a:r>
              <a:rPr lang="en-US" dirty="0" err="1"/>
              <a:t>iddia</a:t>
            </a:r>
            <a:r>
              <a:rPr lang="en-US" dirty="0"/>
              <a:t> </a:t>
            </a:r>
            <a:r>
              <a:rPr lang="en-US" dirty="0" err="1"/>
              <a:t>qaldırılıb</a:t>
            </a:r>
            <a:r>
              <a:rPr lang="en-US" dirty="0"/>
              <a:t>-a</a:t>
            </a:r>
            <a:r>
              <a:rPr lang="az-Latn-AZ" dirty="0"/>
              <a:t>qaldırılmamağ</a:t>
            </a:r>
            <a:r>
              <a:rPr lang="en-US" dirty="0"/>
              <a:t>ı, </a:t>
            </a:r>
            <a:r>
              <a:rPr lang="en-US" dirty="0" err="1"/>
              <a:t>əgər</a:t>
            </a:r>
            <a:r>
              <a:rPr lang="en-US" dirty="0"/>
              <a:t> </a:t>
            </a:r>
            <a:r>
              <a:rPr lang="en-US" dirty="0" err="1"/>
              <a:t>varsa</a:t>
            </a:r>
            <a:r>
              <a:rPr lang="en-US" dirty="0"/>
              <a:t>, </a:t>
            </a:r>
            <a:r>
              <a:rPr lang="en-US" dirty="0" err="1"/>
              <a:t>kim</a:t>
            </a:r>
            <a:r>
              <a:rPr lang="en-US" dirty="0"/>
              <a:t> </a:t>
            </a:r>
            <a:r>
              <a:rPr lang="en-US" dirty="0" err="1"/>
              <a:t>tərəfindən</a:t>
            </a:r>
            <a:r>
              <a:rPr lang="en-US" dirty="0"/>
              <a:t> </a:t>
            </a:r>
            <a:r>
              <a:rPr lang="en-US" dirty="0" err="1"/>
              <a:t>və</a:t>
            </a:r>
            <a:r>
              <a:rPr lang="en-US" dirty="0"/>
              <a:t> </a:t>
            </a:r>
            <a:r>
              <a:rPr lang="en-US" dirty="0" err="1"/>
              <a:t>hansı</a:t>
            </a:r>
            <a:r>
              <a:rPr lang="en-US" dirty="0"/>
              <a:t> </a:t>
            </a:r>
            <a:r>
              <a:rPr lang="en-US" dirty="0" err="1"/>
              <a:t>səbəbdən</a:t>
            </a:r>
            <a:r>
              <a:rPr lang="en-US" dirty="0"/>
              <a:t>, </a:t>
            </a:r>
            <a:r>
              <a:rPr lang="en-US" dirty="0" err="1"/>
              <a:t>iddianın</a:t>
            </a:r>
            <a:r>
              <a:rPr lang="en-US" dirty="0"/>
              <a:t> </a:t>
            </a:r>
            <a:r>
              <a:rPr lang="en-US" dirty="0" err="1"/>
              <a:t>nəticəsi</a:t>
            </a:r>
            <a:r>
              <a:rPr lang="en-US" dirty="0"/>
              <a:t> </a:t>
            </a:r>
            <a:r>
              <a:rPr lang="en-US" dirty="0" err="1"/>
              <a:t>necədir</a:t>
            </a:r>
            <a:r>
              <a:rPr lang="en-US" dirty="0"/>
              <a:t>; </a:t>
            </a:r>
            <a:endParaRPr lang="az-Latn-AZ" dirty="0"/>
          </a:p>
          <a:p>
            <a:pPr marL="342900" indent="-342900">
              <a:buFont typeface="+mj-lt"/>
              <a:buAutoNum type="arabicPeriod"/>
            </a:pPr>
            <a:r>
              <a:rPr lang="en-US" dirty="0" err="1"/>
              <a:t>şirkətin</a:t>
            </a:r>
            <a:r>
              <a:rPr lang="en-US" dirty="0"/>
              <a:t> </a:t>
            </a:r>
            <a:r>
              <a:rPr lang="en-US" dirty="0" err="1"/>
              <a:t>menecerləri</a:t>
            </a:r>
            <a:r>
              <a:rPr lang="en-US" dirty="0"/>
              <a:t> </a:t>
            </a:r>
            <a:r>
              <a:rPr lang="en-US" dirty="0" err="1"/>
              <a:t>kimlərdir</a:t>
            </a:r>
            <a:r>
              <a:rPr lang="en-US" dirty="0"/>
              <a:t>, </a:t>
            </a:r>
            <a:r>
              <a:rPr lang="en-US" dirty="0" err="1"/>
              <a:t>onların</a:t>
            </a:r>
            <a:r>
              <a:rPr lang="en-US" dirty="0"/>
              <a:t> </a:t>
            </a:r>
            <a:r>
              <a:rPr lang="en-US" dirty="0" err="1"/>
              <a:t>iş</a:t>
            </a:r>
            <a:r>
              <a:rPr lang="en-US" dirty="0"/>
              <a:t> </a:t>
            </a:r>
            <a:r>
              <a:rPr lang="en-US" dirty="0" err="1"/>
              <a:t>performansları</a:t>
            </a:r>
            <a:r>
              <a:rPr lang="en-US" dirty="0"/>
              <a:t> </a:t>
            </a:r>
            <a:r>
              <a:rPr lang="en-US" dirty="0" err="1"/>
              <a:t>necədir</a:t>
            </a:r>
            <a:r>
              <a:rPr lang="en-US" dirty="0"/>
              <a:t> </a:t>
            </a:r>
            <a:r>
              <a:rPr lang="en-US" dirty="0" err="1"/>
              <a:t>və</a:t>
            </a:r>
            <a:r>
              <a:rPr lang="en-US" dirty="0"/>
              <a:t> </a:t>
            </a:r>
            <a:r>
              <a:rPr lang="en-US" dirty="0" err="1"/>
              <a:t>əmək</a:t>
            </a:r>
            <a:r>
              <a:rPr lang="en-US" dirty="0"/>
              <a:t> </a:t>
            </a:r>
            <a:r>
              <a:rPr lang="en-US" dirty="0" err="1"/>
              <a:t>bazarında</a:t>
            </a:r>
            <a:r>
              <a:rPr lang="en-US" dirty="0"/>
              <a:t> </a:t>
            </a:r>
            <a:r>
              <a:rPr lang="en-US" dirty="0" err="1"/>
              <a:t>necə</a:t>
            </a:r>
            <a:r>
              <a:rPr lang="en-US" dirty="0"/>
              <a:t> </a:t>
            </a:r>
            <a:r>
              <a:rPr lang="en-US" dirty="0" err="1"/>
              <a:t>tanınırlar</a:t>
            </a:r>
            <a:r>
              <a:rPr lang="en-US" dirty="0"/>
              <a:t>. </a:t>
            </a:r>
            <a:endParaRPr lang="az-Latn-AZ" dirty="0"/>
          </a:p>
          <a:p>
            <a:r>
              <a:rPr lang="en-US" dirty="0" err="1"/>
              <a:t>İş</a:t>
            </a:r>
            <a:r>
              <a:rPr lang="en-US" dirty="0"/>
              <a:t> nə </a:t>
            </a:r>
            <a:r>
              <a:rPr lang="en-US" dirty="0" err="1"/>
              <a:t>qədər</a:t>
            </a:r>
            <a:r>
              <a:rPr lang="en-US" dirty="0"/>
              <a:t> </a:t>
            </a:r>
            <a:r>
              <a:rPr lang="en-US" dirty="0" err="1"/>
              <a:t>gəlirli</a:t>
            </a:r>
            <a:r>
              <a:rPr lang="en-US" dirty="0"/>
              <a:t> </a:t>
            </a:r>
            <a:r>
              <a:rPr lang="en-US" dirty="0" err="1"/>
              <a:t>olsa</a:t>
            </a:r>
            <a:r>
              <a:rPr lang="en-US" dirty="0"/>
              <a:t> da, </a:t>
            </a:r>
            <a:r>
              <a:rPr lang="en-US" dirty="0" err="1"/>
              <a:t>çağımızın</a:t>
            </a:r>
            <a:r>
              <a:rPr lang="en-US" dirty="0"/>
              <a:t> </a:t>
            </a:r>
            <a:r>
              <a:rPr lang="en-US" dirty="0" err="1"/>
              <a:t>bütün</a:t>
            </a:r>
            <a:r>
              <a:rPr lang="en-US" dirty="0"/>
              <a:t> </a:t>
            </a:r>
            <a:r>
              <a:rPr lang="en-US" dirty="0" err="1"/>
              <a:t>texnoloji</a:t>
            </a:r>
            <a:r>
              <a:rPr lang="en-US" dirty="0"/>
              <a:t> </a:t>
            </a:r>
            <a:r>
              <a:rPr lang="en-US" dirty="0" err="1"/>
              <a:t>imkanlarından</a:t>
            </a:r>
            <a:r>
              <a:rPr lang="en-US" dirty="0"/>
              <a:t> </a:t>
            </a:r>
            <a:r>
              <a:rPr lang="en-US" dirty="0" err="1"/>
              <a:t>istifadə</a:t>
            </a:r>
            <a:r>
              <a:rPr lang="en-US" dirty="0"/>
              <a:t> </a:t>
            </a:r>
            <a:r>
              <a:rPr lang="en-US" dirty="0" err="1"/>
              <a:t>edərək</a:t>
            </a:r>
            <a:r>
              <a:rPr lang="en-US" dirty="0"/>
              <a:t> </a:t>
            </a:r>
            <a:r>
              <a:rPr lang="en-US" dirty="0" err="1"/>
              <a:t>bu</a:t>
            </a:r>
            <a:r>
              <a:rPr lang="en-US" dirty="0"/>
              <a:t> </a:t>
            </a:r>
            <a:r>
              <a:rPr lang="en-US" dirty="0" err="1"/>
              <a:t>məsələlər</a:t>
            </a:r>
            <a:r>
              <a:rPr lang="en-US" dirty="0"/>
              <a:t> </a:t>
            </a:r>
            <a:r>
              <a:rPr lang="en-US" dirty="0" err="1"/>
              <a:t>öyrənilməmiş</a:t>
            </a:r>
            <a:r>
              <a:rPr lang="en-US" dirty="0"/>
              <a:t> </a:t>
            </a:r>
            <a:r>
              <a:rPr lang="az-Latn-AZ" dirty="0"/>
              <a:t>hər hansı </a:t>
            </a:r>
            <a:r>
              <a:rPr lang="en-US" dirty="0" err="1"/>
              <a:t>bir</a:t>
            </a:r>
            <a:r>
              <a:rPr lang="en-US" dirty="0"/>
              <a:t> </a:t>
            </a:r>
            <a:r>
              <a:rPr lang="az-Latn-AZ" dirty="0"/>
              <a:t>tərəflə</a:t>
            </a:r>
            <a:r>
              <a:rPr lang="en-US" dirty="0"/>
              <a:t> masa </a:t>
            </a:r>
            <a:r>
              <a:rPr lang="en-US" dirty="0" err="1"/>
              <a:t>arxasına</a:t>
            </a:r>
            <a:r>
              <a:rPr lang="en-US" dirty="0"/>
              <a:t> </a:t>
            </a:r>
            <a:r>
              <a:rPr lang="en-US" dirty="0" err="1"/>
              <a:t>oturma</a:t>
            </a:r>
            <a:r>
              <a:rPr lang="az-Latn-AZ" dirty="0"/>
              <a:t>q təhlükəlidir</a:t>
            </a:r>
            <a:endParaRPr lang="en-US" dirty="0"/>
          </a:p>
        </p:txBody>
      </p:sp>
    </p:spTree>
    <p:extLst>
      <p:ext uri="{BB962C8B-B14F-4D97-AF65-F5344CB8AC3E}">
        <p14:creationId xmlns:p14="http://schemas.microsoft.com/office/powerpoint/2010/main" val="2566297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z-Latn-AZ" dirty="0"/>
              <a:t>Müqavilə bağlama qabiliyyəti</a:t>
            </a:r>
            <a:endParaRPr lang="en-US" dirty="0"/>
          </a:p>
        </p:txBody>
      </p:sp>
      <p:sp>
        <p:nvSpPr>
          <p:cNvPr id="3" name="Content Placeholder 2"/>
          <p:cNvSpPr>
            <a:spLocks noGrp="1"/>
          </p:cNvSpPr>
          <p:nvPr>
            <p:ph idx="1"/>
          </p:nvPr>
        </p:nvSpPr>
        <p:spPr/>
        <p:txBody>
          <a:bodyPr/>
          <a:lstStyle/>
          <a:p>
            <a:r>
              <a:rPr lang="en-US" dirty="0"/>
              <a:t>Müqavilənin </a:t>
            </a:r>
            <a:r>
              <a:rPr lang="en-US" dirty="0" err="1"/>
              <a:t>sağlam</a:t>
            </a:r>
            <a:r>
              <a:rPr lang="en-US" dirty="0"/>
              <a:t> </a:t>
            </a:r>
            <a:r>
              <a:rPr lang="en-US" dirty="0" err="1"/>
              <a:t>şəkildə</a:t>
            </a:r>
            <a:r>
              <a:rPr lang="en-US" dirty="0"/>
              <a:t> </a:t>
            </a:r>
            <a:r>
              <a:rPr lang="en-US" dirty="0" err="1"/>
              <a:t>qurulması</a:t>
            </a:r>
            <a:r>
              <a:rPr lang="en-US" dirty="0"/>
              <a:t> </a:t>
            </a:r>
            <a:r>
              <a:rPr lang="en-US" dirty="0" err="1"/>
              <a:t>və</a:t>
            </a:r>
            <a:r>
              <a:rPr lang="en-US" dirty="0"/>
              <a:t> </a:t>
            </a:r>
            <a:r>
              <a:rPr lang="en-US" dirty="0" err="1"/>
              <a:t>tərəflər</a:t>
            </a:r>
            <a:r>
              <a:rPr lang="en-US" dirty="0"/>
              <a:t> </a:t>
            </a:r>
            <a:r>
              <a:rPr lang="en-US" dirty="0" err="1"/>
              <a:t>arasında</a:t>
            </a:r>
            <a:r>
              <a:rPr lang="en-US" dirty="0"/>
              <a:t> </a:t>
            </a:r>
            <a:r>
              <a:rPr lang="en-US" dirty="0" err="1"/>
              <a:t>etibarlı</a:t>
            </a:r>
            <a:r>
              <a:rPr lang="en-US" dirty="0"/>
              <a:t> </a:t>
            </a:r>
            <a:r>
              <a:rPr lang="en-US" dirty="0" err="1"/>
              <a:t>və</a:t>
            </a:r>
            <a:r>
              <a:rPr lang="en-US" dirty="0"/>
              <a:t> </a:t>
            </a:r>
            <a:r>
              <a:rPr lang="en-US" dirty="0" err="1"/>
              <a:t>məcburi</a:t>
            </a:r>
            <a:r>
              <a:rPr lang="en-US" dirty="0"/>
              <a:t> </a:t>
            </a:r>
            <a:r>
              <a:rPr lang="en-US" dirty="0" err="1"/>
              <a:t>olması</a:t>
            </a:r>
            <a:r>
              <a:rPr lang="en-US" dirty="0"/>
              <a:t> </a:t>
            </a:r>
            <a:r>
              <a:rPr lang="en-US" dirty="0" err="1"/>
              <a:t>üçün</a:t>
            </a:r>
            <a:r>
              <a:rPr lang="en-US" dirty="0"/>
              <a:t> ilk </a:t>
            </a:r>
            <a:r>
              <a:rPr lang="en-US" dirty="0" err="1"/>
              <a:t>növbədə</a:t>
            </a:r>
            <a:r>
              <a:rPr lang="en-US" dirty="0"/>
              <a:t> </a:t>
            </a:r>
            <a:r>
              <a:rPr lang="en-US" dirty="0" err="1"/>
              <a:t>bu</a:t>
            </a:r>
            <a:r>
              <a:rPr lang="en-US" dirty="0"/>
              <a:t> </a:t>
            </a:r>
            <a:r>
              <a:rPr lang="en-US" dirty="0" err="1"/>
              <a:t>müqavilənin</a:t>
            </a:r>
            <a:r>
              <a:rPr lang="en-US" dirty="0"/>
              <a:t> </a:t>
            </a:r>
            <a:r>
              <a:rPr lang="en-US" dirty="0" err="1"/>
              <a:t>tərəflərinin</a:t>
            </a:r>
            <a:r>
              <a:rPr lang="en-US" dirty="0"/>
              <a:t> </a:t>
            </a:r>
            <a:r>
              <a:rPr lang="en-US" dirty="0" err="1"/>
              <a:t>müqavilə</a:t>
            </a:r>
            <a:r>
              <a:rPr lang="en-US" dirty="0"/>
              <a:t> </a:t>
            </a:r>
            <a:r>
              <a:rPr lang="en-US" dirty="0" err="1"/>
              <a:t>bağlamaq</a:t>
            </a:r>
            <a:r>
              <a:rPr lang="en-US" dirty="0"/>
              <a:t> qabiliyyəti </a:t>
            </a:r>
            <a:r>
              <a:rPr lang="en-US" dirty="0" err="1"/>
              <a:t>olmalıdır</a:t>
            </a:r>
            <a:r>
              <a:rPr lang="en-US" dirty="0"/>
              <a:t>. </a:t>
            </a:r>
            <a:r>
              <a:rPr lang="en-US" dirty="0" err="1"/>
              <a:t>Müqavilə</a:t>
            </a:r>
            <a:r>
              <a:rPr lang="en-US" dirty="0"/>
              <a:t> </a:t>
            </a:r>
            <a:r>
              <a:rPr lang="en-US" dirty="0" err="1"/>
              <a:t>bağlamaq</a:t>
            </a:r>
            <a:r>
              <a:rPr lang="en-US" dirty="0"/>
              <a:t> qabiliyyəti </a:t>
            </a:r>
            <a:r>
              <a:rPr lang="en-US" dirty="0" err="1"/>
              <a:t>olmayan</a:t>
            </a:r>
            <a:r>
              <a:rPr lang="en-US" dirty="0"/>
              <a:t> </a:t>
            </a:r>
            <a:r>
              <a:rPr lang="en-US" dirty="0" err="1"/>
              <a:t>və</a:t>
            </a:r>
            <a:r>
              <a:rPr lang="en-US" dirty="0"/>
              <a:t> </a:t>
            </a:r>
            <a:r>
              <a:rPr lang="en-US" dirty="0" err="1"/>
              <a:t>ya</a:t>
            </a:r>
            <a:r>
              <a:rPr lang="en-US" dirty="0"/>
              <a:t> </a:t>
            </a:r>
            <a:r>
              <a:rPr lang="en-US" dirty="0" err="1"/>
              <a:t>məhdud</a:t>
            </a:r>
            <a:r>
              <a:rPr lang="en-US" dirty="0"/>
              <a:t> </a:t>
            </a:r>
            <a:r>
              <a:rPr lang="en-US" dirty="0" err="1"/>
              <a:t>olan</a:t>
            </a:r>
            <a:r>
              <a:rPr lang="en-US" dirty="0"/>
              <a:t> </a:t>
            </a:r>
            <a:r>
              <a:rPr lang="en-US" dirty="0" err="1"/>
              <a:t>şəxslər</a:t>
            </a:r>
            <a:r>
              <a:rPr lang="en-US" dirty="0"/>
              <a:t> </a:t>
            </a:r>
            <a:r>
              <a:rPr lang="en-US" dirty="0" err="1"/>
              <a:t>tərəfindən</a:t>
            </a:r>
            <a:r>
              <a:rPr lang="en-US" dirty="0"/>
              <a:t> </a:t>
            </a:r>
            <a:r>
              <a:rPr lang="en-US" dirty="0" err="1"/>
              <a:t>bağlanacaq</a:t>
            </a:r>
            <a:r>
              <a:rPr lang="en-US" dirty="0"/>
              <a:t> </a:t>
            </a:r>
            <a:r>
              <a:rPr lang="en-US" dirty="0" err="1"/>
              <a:t>müqavilələr</a:t>
            </a:r>
            <a:r>
              <a:rPr lang="en-US" dirty="0"/>
              <a:t> </a:t>
            </a:r>
            <a:r>
              <a:rPr lang="en-US" dirty="0" err="1"/>
              <a:t>etibarlı</a:t>
            </a:r>
            <a:r>
              <a:rPr lang="en-US" dirty="0"/>
              <a:t> </a:t>
            </a:r>
            <a:r>
              <a:rPr lang="en-US" dirty="0" err="1"/>
              <a:t>və</a:t>
            </a:r>
            <a:r>
              <a:rPr lang="en-US" dirty="0"/>
              <a:t> </a:t>
            </a:r>
            <a:r>
              <a:rPr lang="en-US" dirty="0" err="1"/>
              <a:t>məcburi</a:t>
            </a:r>
            <a:r>
              <a:rPr lang="en-US" dirty="0"/>
              <a:t> </a:t>
            </a:r>
            <a:r>
              <a:rPr lang="en-US" dirty="0" err="1"/>
              <a:t>olmadığı</a:t>
            </a:r>
            <a:r>
              <a:rPr lang="en-US" dirty="0"/>
              <a:t> </a:t>
            </a:r>
            <a:r>
              <a:rPr lang="en-US" dirty="0" err="1"/>
              <a:t>üçün</a:t>
            </a:r>
            <a:r>
              <a:rPr lang="en-US" dirty="0"/>
              <a:t> </a:t>
            </a:r>
            <a:r>
              <a:rPr lang="en-US" dirty="0" err="1"/>
              <a:t>bu</a:t>
            </a:r>
            <a:r>
              <a:rPr lang="en-US" dirty="0"/>
              <a:t> </a:t>
            </a:r>
            <a:r>
              <a:rPr lang="en-US" dirty="0" err="1"/>
              <a:t>müqavilədən</a:t>
            </a:r>
            <a:r>
              <a:rPr lang="en-US" dirty="0"/>
              <a:t> </a:t>
            </a:r>
            <a:r>
              <a:rPr lang="en-US" dirty="0" err="1"/>
              <a:t>heç</a:t>
            </a:r>
            <a:r>
              <a:rPr lang="en-US" dirty="0"/>
              <a:t> </a:t>
            </a:r>
            <a:r>
              <a:rPr lang="en-US" dirty="0" err="1"/>
              <a:t>bir</a:t>
            </a:r>
            <a:r>
              <a:rPr lang="en-US" dirty="0"/>
              <a:t> </a:t>
            </a:r>
            <a:r>
              <a:rPr lang="en-US" dirty="0" err="1"/>
              <a:t>hüquq</a:t>
            </a:r>
            <a:r>
              <a:rPr lang="en-US" dirty="0"/>
              <a:t> </a:t>
            </a:r>
            <a:r>
              <a:rPr lang="en-US" dirty="0" err="1"/>
              <a:t>və</a:t>
            </a:r>
            <a:r>
              <a:rPr lang="en-US" dirty="0"/>
              <a:t> </a:t>
            </a:r>
            <a:r>
              <a:rPr lang="en-US" dirty="0" err="1"/>
              <a:t>öhdəlik</a:t>
            </a:r>
            <a:r>
              <a:rPr lang="en-US" dirty="0"/>
              <a:t> </a:t>
            </a:r>
            <a:r>
              <a:rPr lang="en-US" dirty="0" err="1"/>
              <a:t>yaranmayacaq</a:t>
            </a:r>
            <a:r>
              <a:rPr lang="en-US" dirty="0"/>
              <a:t>. </a:t>
            </a:r>
            <a:r>
              <a:rPr lang="en-US" dirty="0" err="1"/>
              <a:t>Beynəlxalq</a:t>
            </a:r>
            <a:r>
              <a:rPr lang="en-US" dirty="0"/>
              <a:t> </a:t>
            </a:r>
            <a:r>
              <a:rPr lang="en-US" dirty="0" err="1"/>
              <a:t>kommersiya</a:t>
            </a:r>
            <a:r>
              <a:rPr lang="en-US" dirty="0"/>
              <a:t> </a:t>
            </a:r>
            <a:r>
              <a:rPr lang="en-US" dirty="0" err="1"/>
              <a:t>müqavilələrinin</a:t>
            </a:r>
            <a:r>
              <a:rPr lang="en-US" dirty="0"/>
              <a:t> </a:t>
            </a:r>
            <a:r>
              <a:rPr lang="en-US" dirty="0" err="1"/>
              <a:t>danışıqlar</a:t>
            </a:r>
            <a:r>
              <a:rPr lang="en-US" dirty="0"/>
              <a:t> </a:t>
            </a:r>
            <a:r>
              <a:rPr lang="en-US" dirty="0" err="1"/>
              <a:t>mərhələsində</a:t>
            </a:r>
            <a:r>
              <a:rPr lang="en-US" dirty="0"/>
              <a:t> </a:t>
            </a:r>
            <a:r>
              <a:rPr lang="en-US" dirty="0" err="1"/>
              <a:t>müvafiq</a:t>
            </a:r>
            <a:r>
              <a:rPr lang="en-US" dirty="0"/>
              <a:t> </a:t>
            </a:r>
            <a:r>
              <a:rPr lang="en-US" dirty="0" err="1"/>
              <a:t>şəxsin</a:t>
            </a:r>
            <a:r>
              <a:rPr lang="en-US" dirty="0"/>
              <a:t> </a:t>
            </a:r>
            <a:r>
              <a:rPr lang="az-Latn-AZ" dirty="0"/>
              <a:t>öz </a:t>
            </a:r>
            <a:r>
              <a:rPr lang="en-US" dirty="0" err="1"/>
              <a:t>qanunvericiliy</a:t>
            </a:r>
            <a:r>
              <a:rPr lang="az-Latn-AZ" dirty="0"/>
              <a:t>in</a:t>
            </a:r>
            <a:r>
              <a:rPr lang="en-US" dirty="0"/>
              <a:t>ə </a:t>
            </a:r>
            <a:r>
              <a:rPr lang="en-US" dirty="0" err="1"/>
              <a:t>uyğun</a:t>
            </a:r>
            <a:r>
              <a:rPr lang="en-US" dirty="0"/>
              <a:t> </a:t>
            </a:r>
            <a:r>
              <a:rPr lang="en-US" dirty="0" err="1"/>
              <a:t>olaraq</a:t>
            </a:r>
            <a:r>
              <a:rPr lang="en-US" dirty="0"/>
              <a:t> </a:t>
            </a:r>
            <a:r>
              <a:rPr lang="az-Latn-AZ" dirty="0"/>
              <a:t>iddiaçı və ya cavabdeh olma </a:t>
            </a:r>
            <a:r>
              <a:rPr lang="en-US" dirty="0" err="1"/>
              <a:t>qabiliyyətinə</a:t>
            </a:r>
            <a:r>
              <a:rPr lang="en-US" dirty="0"/>
              <a:t> </a:t>
            </a:r>
            <a:r>
              <a:rPr lang="en-US" dirty="0" err="1"/>
              <a:t>malik</a:t>
            </a:r>
            <a:r>
              <a:rPr lang="en-US" dirty="0"/>
              <a:t> </a:t>
            </a:r>
            <a:r>
              <a:rPr lang="en-US" dirty="0" err="1"/>
              <a:t>olub-olmadığını</a:t>
            </a:r>
            <a:r>
              <a:rPr lang="en-US" dirty="0"/>
              <a:t> </a:t>
            </a:r>
            <a:r>
              <a:rPr lang="en-US" dirty="0" err="1"/>
              <a:t>araşdırmaq</a:t>
            </a:r>
            <a:r>
              <a:rPr lang="en-US" dirty="0"/>
              <a:t> </a:t>
            </a:r>
            <a:r>
              <a:rPr lang="en-US" dirty="0" err="1"/>
              <a:t>lazımdır</a:t>
            </a:r>
            <a:r>
              <a:rPr lang="en-US" dirty="0"/>
              <a:t>. </a:t>
            </a:r>
            <a:r>
              <a:rPr lang="en-US" dirty="0" err="1"/>
              <a:t>Əks</a:t>
            </a:r>
            <a:r>
              <a:rPr lang="en-US" dirty="0"/>
              <a:t> </a:t>
            </a:r>
            <a:r>
              <a:rPr lang="en-US" dirty="0" err="1"/>
              <a:t>halda</a:t>
            </a:r>
            <a:r>
              <a:rPr lang="en-US" dirty="0"/>
              <a:t>, </a:t>
            </a:r>
            <a:r>
              <a:rPr lang="en-US" dirty="0" err="1"/>
              <a:t>məhkəmə</a:t>
            </a:r>
            <a:r>
              <a:rPr lang="en-US" dirty="0"/>
              <a:t> </a:t>
            </a:r>
            <a:r>
              <a:rPr lang="en-US" dirty="0" err="1"/>
              <a:t>vasitəsinə</a:t>
            </a:r>
            <a:r>
              <a:rPr lang="en-US" dirty="0"/>
              <a:t> </a:t>
            </a:r>
            <a:r>
              <a:rPr lang="en-US" dirty="0" err="1"/>
              <a:t>müraciət</a:t>
            </a:r>
            <a:r>
              <a:rPr lang="en-US" dirty="0"/>
              <a:t> </a:t>
            </a:r>
            <a:r>
              <a:rPr lang="en-US" dirty="0" err="1"/>
              <a:t>etməyin</a:t>
            </a:r>
            <a:r>
              <a:rPr lang="en-US" dirty="0"/>
              <a:t> </a:t>
            </a:r>
            <a:r>
              <a:rPr lang="en-US" dirty="0" err="1"/>
              <a:t>praktiki</a:t>
            </a:r>
            <a:r>
              <a:rPr lang="en-US" dirty="0"/>
              <a:t> </a:t>
            </a:r>
            <a:r>
              <a:rPr lang="en-US" dirty="0" err="1"/>
              <a:t>nəticə</a:t>
            </a:r>
            <a:r>
              <a:rPr lang="en-US" dirty="0"/>
              <a:t> </a:t>
            </a:r>
            <a:r>
              <a:rPr lang="en-US" dirty="0" err="1"/>
              <a:t>verməyəcəyi</a:t>
            </a:r>
            <a:r>
              <a:rPr lang="en-US" dirty="0"/>
              <a:t> </a:t>
            </a:r>
            <a:r>
              <a:rPr lang="en-US" dirty="0" err="1"/>
              <a:t>faktı</a:t>
            </a:r>
            <a:r>
              <a:rPr lang="en-US" dirty="0"/>
              <a:t> </a:t>
            </a:r>
            <a:r>
              <a:rPr lang="en-US" dirty="0" err="1"/>
              <a:t>ilə</a:t>
            </a:r>
            <a:r>
              <a:rPr lang="en-US" dirty="0"/>
              <a:t> </a:t>
            </a:r>
            <a:r>
              <a:rPr lang="en-US" dirty="0" err="1"/>
              <a:t>üzləşə</a:t>
            </a:r>
            <a:r>
              <a:rPr lang="en-US" dirty="0"/>
              <a:t> </a:t>
            </a:r>
            <a:r>
              <a:rPr lang="en-US" dirty="0" err="1"/>
              <a:t>bilər</a:t>
            </a:r>
            <a:r>
              <a:rPr lang="en-US" dirty="0"/>
              <a:t>.</a:t>
            </a:r>
          </a:p>
        </p:txBody>
      </p:sp>
    </p:spTree>
    <p:extLst>
      <p:ext uri="{BB962C8B-B14F-4D97-AF65-F5344CB8AC3E}">
        <p14:creationId xmlns:p14="http://schemas.microsoft.com/office/powerpoint/2010/main" val="3672097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Müqavilə</a:t>
            </a:r>
            <a:r>
              <a:rPr lang="en-US" dirty="0"/>
              <a:t> </a:t>
            </a:r>
            <a:r>
              <a:rPr lang="en-US" dirty="0" err="1"/>
              <a:t>bağlama</a:t>
            </a:r>
            <a:r>
              <a:rPr lang="en-US" dirty="0"/>
              <a:t> </a:t>
            </a:r>
            <a:r>
              <a:rPr lang="az-Latn-AZ" dirty="0"/>
              <a:t>səlahiyyəti</a:t>
            </a:r>
            <a:r>
              <a:rPr lang="en-US" dirty="0"/>
              <a:t> </a:t>
            </a:r>
          </a:p>
        </p:txBody>
      </p:sp>
      <p:sp>
        <p:nvSpPr>
          <p:cNvPr id="3" name="Content Placeholder 2"/>
          <p:cNvSpPr>
            <a:spLocks noGrp="1"/>
          </p:cNvSpPr>
          <p:nvPr>
            <p:ph idx="1"/>
          </p:nvPr>
        </p:nvSpPr>
        <p:spPr>
          <a:xfrm>
            <a:off x="1066800" y="2103120"/>
            <a:ext cx="10058400" cy="3258993"/>
          </a:xfrm>
        </p:spPr>
        <p:txBody>
          <a:bodyPr/>
          <a:lstStyle/>
          <a:p>
            <a:r>
              <a:rPr lang="en-US" dirty="0" err="1"/>
              <a:t>Müqavilə</a:t>
            </a:r>
            <a:r>
              <a:rPr lang="en-US" dirty="0"/>
              <a:t> </a:t>
            </a:r>
            <a:r>
              <a:rPr lang="en-US" dirty="0" err="1"/>
              <a:t>bağlamazdan</a:t>
            </a:r>
            <a:r>
              <a:rPr lang="en-US" dirty="0"/>
              <a:t> </a:t>
            </a:r>
            <a:r>
              <a:rPr lang="en-US" dirty="0" err="1"/>
              <a:t>əvvəl</a:t>
            </a:r>
            <a:r>
              <a:rPr lang="en-US" dirty="0"/>
              <a:t> </a:t>
            </a:r>
            <a:r>
              <a:rPr lang="en-US" dirty="0" err="1"/>
              <a:t>tərəflər</a:t>
            </a:r>
            <a:r>
              <a:rPr lang="en-US" dirty="0"/>
              <a:t> </a:t>
            </a:r>
            <a:r>
              <a:rPr lang="en-US" dirty="0" err="1"/>
              <a:t>bir-birinin</a:t>
            </a:r>
            <a:r>
              <a:rPr lang="en-US" dirty="0"/>
              <a:t> </a:t>
            </a:r>
            <a:r>
              <a:rPr lang="en-US" dirty="0" err="1"/>
              <a:t>bu</a:t>
            </a:r>
            <a:r>
              <a:rPr lang="en-US" dirty="0"/>
              <a:t> </a:t>
            </a:r>
            <a:r>
              <a:rPr lang="en-US" dirty="0" err="1"/>
              <a:t>müqaviləni</a:t>
            </a:r>
            <a:r>
              <a:rPr lang="en-US" dirty="0"/>
              <a:t> </a:t>
            </a:r>
            <a:r>
              <a:rPr lang="en-US" dirty="0" err="1"/>
              <a:t>təmsil</a:t>
            </a:r>
            <a:r>
              <a:rPr lang="en-US" dirty="0"/>
              <a:t> </a:t>
            </a:r>
            <a:r>
              <a:rPr lang="en-US" dirty="0" err="1"/>
              <a:t>etmək</a:t>
            </a:r>
            <a:r>
              <a:rPr lang="en-US" dirty="0"/>
              <a:t> </a:t>
            </a:r>
            <a:r>
              <a:rPr lang="en-US" dirty="0" err="1"/>
              <a:t>və</a:t>
            </a:r>
            <a:r>
              <a:rPr lang="en-US" dirty="0"/>
              <a:t> </a:t>
            </a:r>
            <a:r>
              <a:rPr lang="en-US" dirty="0" err="1"/>
              <a:t>bağlamaq</a:t>
            </a:r>
            <a:r>
              <a:rPr lang="en-US" dirty="0"/>
              <a:t> </a:t>
            </a:r>
            <a:r>
              <a:rPr lang="en-US" dirty="0" err="1"/>
              <a:t>səlahiyyətinin</a:t>
            </a:r>
            <a:r>
              <a:rPr lang="en-US" dirty="0"/>
              <a:t> </a:t>
            </a:r>
            <a:r>
              <a:rPr lang="en-US" dirty="0" err="1"/>
              <a:t>olub</a:t>
            </a:r>
            <a:r>
              <a:rPr lang="en-US" dirty="0"/>
              <a:t> </a:t>
            </a:r>
            <a:r>
              <a:rPr lang="en-US" dirty="0" err="1"/>
              <a:t>olmadığını</a:t>
            </a:r>
            <a:r>
              <a:rPr lang="en-US" dirty="0"/>
              <a:t> </a:t>
            </a:r>
            <a:r>
              <a:rPr lang="en-US" dirty="0" err="1"/>
              <a:t>yoxlamalıdır</a:t>
            </a:r>
            <a:r>
              <a:rPr lang="en-US" dirty="0"/>
              <a:t>. Bu, </a:t>
            </a:r>
            <a:r>
              <a:rPr lang="en-US" dirty="0" err="1"/>
              <a:t>xüsusilə</a:t>
            </a:r>
            <a:r>
              <a:rPr lang="en-US" dirty="0"/>
              <a:t> </a:t>
            </a:r>
            <a:r>
              <a:rPr lang="en-US" dirty="0" err="1"/>
              <a:t>avans</a:t>
            </a:r>
            <a:r>
              <a:rPr lang="en-US" dirty="0"/>
              <a:t> </a:t>
            </a:r>
            <a:r>
              <a:rPr lang="en-US" dirty="0" err="1"/>
              <a:t>ödənişinin</a:t>
            </a:r>
            <a:r>
              <a:rPr lang="en-US" dirty="0"/>
              <a:t> </a:t>
            </a:r>
            <a:r>
              <a:rPr lang="en-US" dirty="0" err="1"/>
              <a:t>tətbiq</a:t>
            </a:r>
            <a:r>
              <a:rPr lang="en-US" dirty="0"/>
              <a:t> </a:t>
            </a:r>
            <a:r>
              <a:rPr lang="en-US" dirty="0" err="1"/>
              <a:t>olunduğu</a:t>
            </a:r>
            <a:r>
              <a:rPr lang="en-US" dirty="0"/>
              <a:t> </a:t>
            </a:r>
            <a:r>
              <a:rPr lang="en-US" dirty="0" err="1"/>
              <a:t>müqavilələrdə</a:t>
            </a:r>
            <a:r>
              <a:rPr lang="en-US" dirty="0"/>
              <a:t> </a:t>
            </a:r>
            <a:r>
              <a:rPr lang="en-US" dirty="0" err="1"/>
              <a:t>daha</a:t>
            </a:r>
            <a:r>
              <a:rPr lang="en-US" dirty="0"/>
              <a:t> </a:t>
            </a:r>
            <a:r>
              <a:rPr lang="en-US" dirty="0" err="1"/>
              <a:t>vacibdir</a:t>
            </a:r>
            <a:r>
              <a:rPr lang="en-US" dirty="0"/>
              <a:t>. İlk </a:t>
            </a:r>
            <a:r>
              <a:rPr lang="en-US" dirty="0" err="1"/>
              <a:t>növbədə</a:t>
            </a:r>
            <a:r>
              <a:rPr lang="en-US" dirty="0"/>
              <a:t> </a:t>
            </a:r>
            <a:r>
              <a:rPr lang="en-US" dirty="0" err="1"/>
              <a:t>qarşı</a:t>
            </a:r>
            <a:r>
              <a:rPr lang="en-US" dirty="0"/>
              <a:t> </a:t>
            </a:r>
            <a:r>
              <a:rPr lang="en-US" dirty="0" err="1"/>
              <a:t>tərəfdən</a:t>
            </a:r>
            <a:r>
              <a:rPr lang="en-US" dirty="0"/>
              <a:t> </a:t>
            </a:r>
            <a:r>
              <a:rPr lang="en-US" dirty="0" err="1"/>
              <a:t>səlahiyyət</a:t>
            </a:r>
            <a:r>
              <a:rPr lang="tr-TR" dirty="0"/>
              <a:t> bar</a:t>
            </a:r>
            <a:r>
              <a:rPr lang="az-Latn-AZ" dirty="0" err="1"/>
              <a:t>ədə</a:t>
            </a:r>
            <a:r>
              <a:rPr lang="en-US" dirty="0"/>
              <a:t> </a:t>
            </a:r>
            <a:r>
              <a:rPr lang="az-Latn-AZ" dirty="0"/>
              <a:t>sənəd</a:t>
            </a:r>
            <a:r>
              <a:rPr lang="en-US" dirty="0"/>
              <a:t> </a:t>
            </a:r>
            <a:r>
              <a:rPr lang="en-US" dirty="0" err="1"/>
              <a:t>tələb</a:t>
            </a:r>
            <a:r>
              <a:rPr lang="en-US" dirty="0"/>
              <a:t> </a:t>
            </a:r>
            <a:r>
              <a:rPr lang="en-US" dirty="0" err="1"/>
              <a:t>edilməlidir</a:t>
            </a:r>
            <a:r>
              <a:rPr lang="en-US" dirty="0"/>
              <a:t>.</a:t>
            </a:r>
            <a:r>
              <a:rPr lang="az-Latn-AZ" dirty="0"/>
              <a:t>  </a:t>
            </a:r>
            <a:r>
              <a:rPr lang="en-US" dirty="0" err="1"/>
              <a:t>Müqavilənin</a:t>
            </a:r>
            <a:r>
              <a:rPr lang="en-US" dirty="0"/>
              <a:t> </a:t>
            </a:r>
            <a:r>
              <a:rPr lang="en-US" dirty="0" err="1"/>
              <a:t>düzgünlüyü</a:t>
            </a:r>
            <a:r>
              <a:rPr lang="en-US" dirty="0"/>
              <a:t> </a:t>
            </a:r>
            <a:r>
              <a:rPr lang="en-US" dirty="0" err="1"/>
              <a:t>şəxs</a:t>
            </a:r>
            <a:r>
              <a:rPr lang="en-US" dirty="0"/>
              <a:t> </a:t>
            </a:r>
            <a:r>
              <a:rPr lang="en-US" dirty="0" err="1"/>
              <a:t>və</a:t>
            </a:r>
            <a:r>
              <a:rPr lang="en-US" dirty="0"/>
              <a:t> </a:t>
            </a:r>
            <a:r>
              <a:rPr lang="en-US" dirty="0" err="1"/>
              <a:t>ya</a:t>
            </a:r>
            <a:r>
              <a:rPr lang="en-US" dirty="0"/>
              <a:t> </a:t>
            </a:r>
            <a:r>
              <a:rPr lang="en-US" dirty="0" err="1"/>
              <a:t>qurum</a:t>
            </a:r>
            <a:r>
              <a:rPr lang="en-US" dirty="0"/>
              <a:t> </a:t>
            </a:r>
            <a:r>
              <a:rPr lang="en-US" dirty="0" err="1"/>
              <a:t>tərəfindən</a:t>
            </a:r>
            <a:r>
              <a:rPr lang="en-US" dirty="0"/>
              <a:t> </a:t>
            </a:r>
            <a:r>
              <a:rPr lang="en-US" dirty="0" err="1"/>
              <a:t>təsdiqlənməyincə</a:t>
            </a:r>
            <a:r>
              <a:rPr lang="en-US" dirty="0"/>
              <a:t> </a:t>
            </a:r>
            <a:r>
              <a:rPr lang="en-US" dirty="0" err="1"/>
              <a:t>müqavilənin</a:t>
            </a:r>
            <a:r>
              <a:rPr lang="en-US" dirty="0"/>
              <a:t> </a:t>
            </a:r>
            <a:r>
              <a:rPr lang="en-US" dirty="0" err="1"/>
              <a:t>mətni</a:t>
            </a:r>
            <a:r>
              <a:rPr lang="en-US" dirty="0"/>
              <a:t> </a:t>
            </a:r>
            <a:r>
              <a:rPr lang="en-US" dirty="0" err="1"/>
              <a:t>imzalanmamalıdır</a:t>
            </a:r>
            <a:r>
              <a:rPr lang="en-US" dirty="0"/>
              <a:t>. </a:t>
            </a:r>
            <a:r>
              <a:rPr lang="en-US" dirty="0" err="1"/>
              <a:t>Məlumatın</a:t>
            </a:r>
            <a:r>
              <a:rPr lang="en-US" dirty="0"/>
              <a:t> </a:t>
            </a:r>
            <a:r>
              <a:rPr lang="en-US" dirty="0" err="1"/>
              <a:t>düzgünlüyünü</a:t>
            </a:r>
            <a:r>
              <a:rPr lang="en-US" dirty="0"/>
              <a:t> </a:t>
            </a:r>
            <a:r>
              <a:rPr lang="en-US" dirty="0" err="1"/>
              <a:t>həmin</a:t>
            </a:r>
            <a:r>
              <a:rPr lang="en-US" dirty="0"/>
              <a:t> </a:t>
            </a:r>
            <a:r>
              <a:rPr lang="en-US" dirty="0" err="1"/>
              <a:t>ölkənin</a:t>
            </a:r>
            <a:r>
              <a:rPr lang="en-US" dirty="0"/>
              <a:t> internet</a:t>
            </a:r>
            <a:r>
              <a:rPr lang="az-Latn-AZ" dirty="0"/>
              <a:t> resursları</a:t>
            </a:r>
            <a:r>
              <a:rPr lang="en-US" dirty="0"/>
              <a:t>, </a:t>
            </a:r>
            <a:r>
              <a:rPr lang="en-US" dirty="0" err="1"/>
              <a:t>konsulluqları</a:t>
            </a:r>
            <a:r>
              <a:rPr lang="en-US" dirty="0"/>
              <a:t> </a:t>
            </a:r>
            <a:r>
              <a:rPr lang="en-US" dirty="0" err="1"/>
              <a:t>və</a:t>
            </a:r>
            <a:r>
              <a:rPr lang="en-US" dirty="0"/>
              <a:t> </a:t>
            </a:r>
            <a:r>
              <a:rPr lang="en-US" dirty="0" err="1"/>
              <a:t>ya</a:t>
            </a:r>
            <a:r>
              <a:rPr lang="en-US" dirty="0"/>
              <a:t> </a:t>
            </a:r>
            <a:r>
              <a:rPr lang="en-US" dirty="0" err="1"/>
              <a:t>rəsmi</a:t>
            </a:r>
            <a:r>
              <a:rPr lang="en-US" dirty="0"/>
              <a:t> </a:t>
            </a:r>
            <a:r>
              <a:rPr lang="en-US" dirty="0" err="1"/>
              <a:t>qurumlarından</a:t>
            </a:r>
            <a:r>
              <a:rPr lang="en-US" dirty="0"/>
              <a:t> </a:t>
            </a:r>
            <a:r>
              <a:rPr lang="en-US" dirty="0" err="1"/>
              <a:t>kömək</a:t>
            </a:r>
            <a:r>
              <a:rPr lang="en-US" dirty="0"/>
              <a:t> </a:t>
            </a:r>
            <a:r>
              <a:rPr lang="en-US" dirty="0" err="1"/>
              <a:t>almaqla</a:t>
            </a:r>
            <a:r>
              <a:rPr lang="en-US" dirty="0"/>
              <a:t> da </a:t>
            </a:r>
            <a:r>
              <a:rPr lang="en-US" dirty="0" err="1"/>
              <a:t>müəyyən</a:t>
            </a:r>
            <a:r>
              <a:rPr lang="en-US" dirty="0"/>
              <a:t> </a:t>
            </a:r>
            <a:r>
              <a:rPr lang="en-US" dirty="0" err="1"/>
              <a:t>etmək</a:t>
            </a:r>
            <a:r>
              <a:rPr lang="en-US" dirty="0"/>
              <a:t> </a:t>
            </a:r>
            <a:r>
              <a:rPr lang="en-US" dirty="0" err="1"/>
              <a:t>olar</a:t>
            </a:r>
            <a:r>
              <a:rPr lang="en-US" dirty="0"/>
              <a:t>. </a:t>
            </a:r>
            <a:r>
              <a:rPr lang="en-US" dirty="0" err="1"/>
              <a:t>Əks</a:t>
            </a:r>
            <a:r>
              <a:rPr lang="en-US" dirty="0"/>
              <a:t> </a:t>
            </a:r>
            <a:r>
              <a:rPr lang="en-US" dirty="0" err="1"/>
              <a:t>halda</a:t>
            </a:r>
            <a:r>
              <a:rPr lang="en-US" dirty="0"/>
              <a:t>, </a:t>
            </a:r>
            <a:r>
              <a:rPr lang="en-US" dirty="0" err="1"/>
              <a:t>uzun</a:t>
            </a:r>
            <a:r>
              <a:rPr lang="en-US" dirty="0"/>
              <a:t>, </a:t>
            </a:r>
            <a:r>
              <a:rPr lang="en-US" dirty="0" err="1"/>
              <a:t>yorucu</a:t>
            </a:r>
            <a:r>
              <a:rPr lang="en-US" dirty="0"/>
              <a:t> </a:t>
            </a:r>
            <a:r>
              <a:rPr lang="en-US" dirty="0" err="1"/>
              <a:t>və</a:t>
            </a:r>
            <a:r>
              <a:rPr lang="en-US" dirty="0"/>
              <a:t> </a:t>
            </a:r>
            <a:r>
              <a:rPr lang="az-Latn-AZ" dirty="0"/>
              <a:t>məsrəfli</a:t>
            </a:r>
            <a:r>
              <a:rPr lang="en-US" dirty="0"/>
              <a:t> </a:t>
            </a:r>
            <a:r>
              <a:rPr lang="en-US" dirty="0" err="1"/>
              <a:t>danışıqlardan</a:t>
            </a:r>
            <a:r>
              <a:rPr lang="en-US" dirty="0"/>
              <a:t> </a:t>
            </a:r>
            <a:r>
              <a:rPr lang="en-US" dirty="0" err="1"/>
              <a:t>sonra</a:t>
            </a:r>
            <a:r>
              <a:rPr lang="en-US" dirty="0"/>
              <a:t> </a:t>
            </a:r>
            <a:r>
              <a:rPr lang="az-Latn-AZ" dirty="0"/>
              <a:t>qarşı tərəfin </a:t>
            </a:r>
            <a:r>
              <a:rPr lang="en-US" dirty="0" err="1"/>
              <a:t>təmsil</a:t>
            </a:r>
            <a:r>
              <a:rPr lang="en-US" dirty="0"/>
              <a:t> </a:t>
            </a:r>
            <a:r>
              <a:rPr lang="en-US" dirty="0" err="1"/>
              <a:t>etmək</a:t>
            </a:r>
            <a:r>
              <a:rPr lang="en-US" dirty="0"/>
              <a:t> </a:t>
            </a:r>
            <a:r>
              <a:rPr lang="en-US" dirty="0" err="1"/>
              <a:t>və</a:t>
            </a:r>
            <a:r>
              <a:rPr lang="en-US" dirty="0"/>
              <a:t> </a:t>
            </a:r>
            <a:r>
              <a:rPr lang="az-Latn-AZ" dirty="0"/>
              <a:t>müqavilə </a:t>
            </a:r>
            <a:r>
              <a:rPr lang="en-US" dirty="0" err="1"/>
              <a:t>bağlamaq</a:t>
            </a:r>
            <a:r>
              <a:rPr lang="en-US" dirty="0"/>
              <a:t> </a:t>
            </a:r>
            <a:r>
              <a:rPr lang="en-US" dirty="0" err="1"/>
              <a:t>səlahiyyətinin</a:t>
            </a:r>
            <a:r>
              <a:rPr lang="en-US" dirty="0"/>
              <a:t> </a:t>
            </a:r>
            <a:r>
              <a:rPr lang="en-US" dirty="0" err="1"/>
              <a:t>olmaması</a:t>
            </a:r>
            <a:r>
              <a:rPr lang="en-US" dirty="0"/>
              <a:t>, </a:t>
            </a:r>
            <a:r>
              <a:rPr lang="en-US" dirty="0" err="1"/>
              <a:t>ona</a:t>
            </a:r>
            <a:r>
              <a:rPr lang="en-US" dirty="0"/>
              <a:t> </a:t>
            </a:r>
            <a:r>
              <a:rPr lang="en-US" dirty="0" err="1"/>
              <a:t>görə</a:t>
            </a:r>
            <a:r>
              <a:rPr lang="en-US" dirty="0"/>
              <a:t> </a:t>
            </a:r>
            <a:r>
              <a:rPr lang="en-US" dirty="0" err="1"/>
              <a:t>də</a:t>
            </a:r>
            <a:r>
              <a:rPr lang="en-US" dirty="0"/>
              <a:t> </a:t>
            </a:r>
            <a:r>
              <a:rPr lang="en-US" dirty="0" err="1"/>
              <a:t>müqavilənin</a:t>
            </a:r>
            <a:r>
              <a:rPr lang="en-US" dirty="0"/>
              <a:t> </a:t>
            </a:r>
            <a:r>
              <a:rPr lang="en-US" dirty="0" err="1"/>
              <a:t>qanuni</a:t>
            </a:r>
            <a:r>
              <a:rPr lang="en-US" dirty="0"/>
              <a:t> </a:t>
            </a:r>
            <a:r>
              <a:rPr lang="en-US" dirty="0" err="1"/>
              <a:t>əsaslarla</a:t>
            </a:r>
            <a:r>
              <a:rPr lang="en-US" dirty="0"/>
              <a:t> </a:t>
            </a:r>
            <a:r>
              <a:rPr lang="az-Latn-AZ" dirty="0" err="1"/>
              <a:t>bağlanmamas</a:t>
            </a:r>
            <a:r>
              <a:rPr lang="en-US" dirty="0"/>
              <a:t>ı </a:t>
            </a:r>
            <a:r>
              <a:rPr lang="en-US" dirty="0" err="1"/>
              <a:t>və</a:t>
            </a:r>
            <a:r>
              <a:rPr lang="en-US" dirty="0"/>
              <a:t> </a:t>
            </a:r>
            <a:r>
              <a:rPr lang="en-US" dirty="0" err="1"/>
              <a:t>ya</a:t>
            </a:r>
            <a:r>
              <a:rPr lang="en-US" dirty="0"/>
              <a:t> </a:t>
            </a:r>
            <a:r>
              <a:rPr lang="en-US" dirty="0" err="1"/>
              <a:t>məhkəmə</a:t>
            </a:r>
            <a:r>
              <a:rPr lang="az-Latn-AZ" dirty="0"/>
              <a:t>də iddiaçı və ya cavabdeh olma</a:t>
            </a:r>
            <a:r>
              <a:rPr lang="en-US" dirty="0"/>
              <a:t> </a:t>
            </a:r>
            <a:r>
              <a:rPr lang="en-US" dirty="0" err="1"/>
              <a:t>qabiliyyətinin</a:t>
            </a:r>
            <a:r>
              <a:rPr lang="en-US" dirty="0"/>
              <a:t> </a:t>
            </a:r>
            <a:r>
              <a:rPr lang="en-US" dirty="0" err="1"/>
              <a:t>olmaması</a:t>
            </a:r>
            <a:r>
              <a:rPr lang="en-US" dirty="0"/>
              <a:t> </a:t>
            </a:r>
            <a:r>
              <a:rPr lang="en-US" dirty="0" err="1"/>
              <a:t>fakt</a:t>
            </a:r>
            <a:r>
              <a:rPr lang="az-Latn-AZ" dirty="0"/>
              <a:t>ı ilə qarşılaşmaq mümkündür.</a:t>
            </a:r>
            <a:r>
              <a:rPr lang="en-US" dirty="0"/>
              <a:t> </a:t>
            </a:r>
          </a:p>
        </p:txBody>
      </p:sp>
    </p:spTree>
    <p:extLst>
      <p:ext uri="{BB962C8B-B14F-4D97-AF65-F5344CB8AC3E}">
        <p14:creationId xmlns:p14="http://schemas.microsoft.com/office/powerpoint/2010/main" val="777409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Anlayışlar</a:t>
            </a:r>
            <a:r>
              <a:rPr lang="en-US" dirty="0"/>
              <a:t> </a:t>
            </a:r>
          </a:p>
        </p:txBody>
      </p:sp>
      <p:sp>
        <p:nvSpPr>
          <p:cNvPr id="3" name="Content Placeholder 2"/>
          <p:cNvSpPr>
            <a:spLocks noGrp="1"/>
          </p:cNvSpPr>
          <p:nvPr>
            <p:ph idx="1"/>
          </p:nvPr>
        </p:nvSpPr>
        <p:spPr/>
        <p:txBody>
          <a:bodyPr>
            <a:normAutofit/>
          </a:bodyPr>
          <a:lstStyle/>
          <a:p>
            <a:r>
              <a:rPr lang="en-US" dirty="0" err="1"/>
              <a:t>Anlayışların</a:t>
            </a:r>
            <a:r>
              <a:rPr lang="en-US" dirty="0"/>
              <a:t> </a:t>
            </a:r>
            <a:r>
              <a:rPr lang="en-US" dirty="0" err="1"/>
              <a:t>məqsədi</a:t>
            </a:r>
            <a:r>
              <a:rPr lang="en-US" dirty="0"/>
              <a:t> müqavilədə </a:t>
            </a:r>
            <a:r>
              <a:rPr lang="en-US" dirty="0" err="1"/>
              <a:t>istifadə</a:t>
            </a:r>
            <a:r>
              <a:rPr lang="en-US" dirty="0"/>
              <a:t> </a:t>
            </a:r>
            <a:r>
              <a:rPr lang="en-US" dirty="0" err="1"/>
              <a:t>olunan</a:t>
            </a:r>
            <a:r>
              <a:rPr lang="en-US" dirty="0"/>
              <a:t> </a:t>
            </a:r>
            <a:r>
              <a:rPr lang="en-US" dirty="0" err="1"/>
              <a:t>sözlər</a:t>
            </a:r>
            <a:r>
              <a:rPr lang="en-US" dirty="0"/>
              <a:t> </a:t>
            </a:r>
            <a:r>
              <a:rPr lang="en-US" dirty="0" err="1"/>
              <a:t>və</a:t>
            </a:r>
            <a:r>
              <a:rPr lang="en-US" dirty="0"/>
              <a:t> </a:t>
            </a:r>
            <a:r>
              <a:rPr lang="en-US" dirty="0" err="1"/>
              <a:t>ifadələr</a:t>
            </a:r>
            <a:r>
              <a:rPr lang="en-US" dirty="0"/>
              <a:t> </a:t>
            </a:r>
            <a:r>
              <a:rPr lang="en-US" dirty="0" err="1"/>
              <a:t>arasında</a:t>
            </a:r>
            <a:r>
              <a:rPr lang="en-US" dirty="0"/>
              <a:t> </a:t>
            </a:r>
            <a:r>
              <a:rPr lang="en-US" dirty="0" err="1"/>
              <a:t>uyğunluğu</a:t>
            </a:r>
            <a:r>
              <a:rPr lang="en-US" dirty="0"/>
              <a:t> </a:t>
            </a:r>
            <a:r>
              <a:rPr lang="en-US" dirty="0" err="1"/>
              <a:t>təmin</a:t>
            </a:r>
            <a:r>
              <a:rPr lang="en-US" dirty="0"/>
              <a:t> </a:t>
            </a:r>
            <a:r>
              <a:rPr lang="en-US" dirty="0" err="1"/>
              <a:t>etmək</a:t>
            </a:r>
            <a:r>
              <a:rPr lang="en-US" dirty="0"/>
              <a:t> </a:t>
            </a:r>
            <a:r>
              <a:rPr lang="en-US" dirty="0" err="1"/>
              <a:t>və</a:t>
            </a:r>
            <a:r>
              <a:rPr lang="en-US" dirty="0"/>
              <a:t> </a:t>
            </a:r>
            <a:r>
              <a:rPr lang="en-US" dirty="0" err="1"/>
              <a:t>hüquqşünasın</a:t>
            </a:r>
            <a:r>
              <a:rPr lang="en-US" dirty="0"/>
              <a:t> </a:t>
            </a:r>
            <a:r>
              <a:rPr lang="en-US" dirty="0" err="1"/>
              <a:t>işini</a:t>
            </a:r>
            <a:r>
              <a:rPr lang="en-US" dirty="0"/>
              <a:t> </a:t>
            </a:r>
            <a:r>
              <a:rPr lang="en-US" dirty="0" err="1"/>
              <a:t>asanlaşdırmaqdır</a:t>
            </a:r>
            <a:r>
              <a:rPr lang="en-US" dirty="0"/>
              <a:t>.  </a:t>
            </a:r>
            <a:r>
              <a:rPr lang="en-US" dirty="0" err="1"/>
              <a:t>Anlayışlar</a:t>
            </a:r>
            <a:r>
              <a:rPr lang="en-US" dirty="0"/>
              <a:t> </a:t>
            </a:r>
            <a:r>
              <a:rPr lang="en-US" dirty="0" err="1"/>
              <a:t>hissəsinin</a:t>
            </a:r>
            <a:r>
              <a:rPr lang="en-US" dirty="0"/>
              <a:t> </a:t>
            </a:r>
            <a:r>
              <a:rPr lang="en-US" dirty="0" err="1"/>
              <a:t>yazılmasına</a:t>
            </a:r>
            <a:r>
              <a:rPr lang="en-US" dirty="0"/>
              <a:t> </a:t>
            </a:r>
            <a:r>
              <a:rPr lang="en-US" dirty="0" err="1"/>
              <a:t>ümumi</a:t>
            </a:r>
            <a:r>
              <a:rPr lang="en-US" dirty="0"/>
              <a:t> </a:t>
            </a:r>
            <a:r>
              <a:rPr lang="en-US" dirty="0" err="1"/>
              <a:t>yanaşma</a:t>
            </a:r>
            <a:r>
              <a:rPr lang="en-US" dirty="0"/>
              <a:t> </a:t>
            </a:r>
            <a:r>
              <a:rPr lang="en-US" dirty="0" err="1"/>
              <a:t>belədir</a:t>
            </a:r>
            <a:r>
              <a:rPr lang="en-US" dirty="0"/>
              <a:t> </a:t>
            </a:r>
            <a:r>
              <a:rPr lang="en-US" dirty="0" err="1"/>
              <a:t>ki</a:t>
            </a:r>
            <a:r>
              <a:rPr lang="en-US" dirty="0"/>
              <a:t>, </a:t>
            </a:r>
            <a:r>
              <a:rPr lang="en-US" dirty="0" err="1"/>
              <a:t>bəzi</a:t>
            </a:r>
            <a:r>
              <a:rPr lang="en-US" dirty="0"/>
              <a:t> </a:t>
            </a:r>
            <a:r>
              <a:rPr lang="en-US" dirty="0" err="1"/>
              <a:t>anlayışlar</a:t>
            </a:r>
            <a:r>
              <a:rPr lang="en-US" dirty="0"/>
              <a:t> </a:t>
            </a:r>
            <a:r>
              <a:rPr lang="en-US" dirty="0" err="1"/>
              <a:t>əvvəlcədən</a:t>
            </a:r>
            <a:r>
              <a:rPr lang="en-US" dirty="0"/>
              <a:t> </a:t>
            </a:r>
            <a:r>
              <a:rPr lang="en-US" dirty="0" err="1"/>
              <a:t>bəlli</a:t>
            </a:r>
            <a:r>
              <a:rPr lang="en-US" dirty="0"/>
              <a:t> </a:t>
            </a:r>
            <a:r>
              <a:rPr lang="en-US" dirty="0" err="1"/>
              <a:t>olduğu</a:t>
            </a:r>
            <a:r>
              <a:rPr lang="en-US" dirty="0"/>
              <a:t> </a:t>
            </a:r>
            <a:r>
              <a:rPr lang="en-US" dirty="0" err="1"/>
              <a:t>üçün</a:t>
            </a:r>
            <a:r>
              <a:rPr lang="en-US" dirty="0"/>
              <a:t> </a:t>
            </a:r>
            <a:r>
              <a:rPr lang="en-US" dirty="0" err="1"/>
              <a:t>onlar</a:t>
            </a:r>
            <a:r>
              <a:rPr lang="en-US" dirty="0"/>
              <a:t> </a:t>
            </a:r>
            <a:r>
              <a:rPr lang="en-US" dirty="0" err="1"/>
              <a:t>əvvəlcədən</a:t>
            </a:r>
            <a:r>
              <a:rPr lang="en-US" dirty="0"/>
              <a:t> </a:t>
            </a:r>
            <a:r>
              <a:rPr lang="en-US" dirty="0" err="1"/>
              <a:t>yazıla</a:t>
            </a:r>
            <a:r>
              <a:rPr lang="en-US" dirty="0"/>
              <a:t> </a:t>
            </a:r>
            <a:r>
              <a:rPr lang="en-US" dirty="0" err="1"/>
              <a:t>bilər</a:t>
            </a:r>
            <a:r>
              <a:rPr lang="en-US" dirty="0"/>
              <a:t>.   </a:t>
            </a:r>
          </a:p>
          <a:p>
            <a:r>
              <a:rPr lang="en-US" dirty="0" err="1"/>
              <a:t>Misal</a:t>
            </a:r>
            <a:r>
              <a:rPr lang="en-US" dirty="0"/>
              <a:t>:   “</a:t>
            </a:r>
            <a:r>
              <a:rPr lang="en-US" dirty="0" err="1"/>
              <a:t>İş</a:t>
            </a:r>
            <a:r>
              <a:rPr lang="en-US" dirty="0"/>
              <a:t>  </a:t>
            </a:r>
            <a:r>
              <a:rPr lang="en-US" dirty="0" err="1"/>
              <a:t>Günü</a:t>
            </a:r>
            <a:r>
              <a:rPr lang="en-US" dirty="0"/>
              <a:t>”  –  </a:t>
            </a:r>
            <a:r>
              <a:rPr lang="en-US" dirty="0" err="1"/>
              <a:t>Şənbə</a:t>
            </a:r>
            <a:r>
              <a:rPr lang="en-US" dirty="0"/>
              <a:t>  </a:t>
            </a:r>
            <a:r>
              <a:rPr lang="en-US" dirty="0" err="1"/>
              <a:t>və</a:t>
            </a:r>
            <a:r>
              <a:rPr lang="en-US" dirty="0"/>
              <a:t>  Bazar  </a:t>
            </a:r>
            <a:r>
              <a:rPr lang="en-US" dirty="0" err="1"/>
              <a:t>günləri</a:t>
            </a:r>
            <a:r>
              <a:rPr lang="en-US" dirty="0"/>
              <a:t>  </a:t>
            </a:r>
            <a:r>
              <a:rPr lang="en-US" dirty="0" err="1"/>
              <a:t>istisna</a:t>
            </a:r>
            <a:r>
              <a:rPr lang="en-US" dirty="0"/>
              <a:t>  </a:t>
            </a:r>
            <a:r>
              <a:rPr lang="en-US" dirty="0" err="1"/>
              <a:t>olmaqla</a:t>
            </a:r>
            <a:r>
              <a:rPr lang="en-US" dirty="0"/>
              <a:t>,  </a:t>
            </a:r>
            <a:r>
              <a:rPr lang="en-US" dirty="0" err="1"/>
              <a:t>Azərbaycanda</a:t>
            </a:r>
            <a:r>
              <a:rPr lang="en-US" dirty="0"/>
              <a:t> </a:t>
            </a:r>
            <a:r>
              <a:rPr lang="en-US" dirty="0" err="1"/>
              <a:t>bankların</a:t>
            </a:r>
            <a:r>
              <a:rPr lang="en-US" dirty="0"/>
              <a:t> </a:t>
            </a:r>
            <a:r>
              <a:rPr lang="en-US" dirty="0" err="1"/>
              <a:t>işlədiyi</a:t>
            </a:r>
            <a:r>
              <a:rPr lang="en-US" dirty="0"/>
              <a:t> </a:t>
            </a:r>
            <a:r>
              <a:rPr lang="en-US" dirty="0" err="1"/>
              <a:t>iş</a:t>
            </a:r>
            <a:r>
              <a:rPr lang="en-US" dirty="0"/>
              <a:t>  </a:t>
            </a:r>
            <a:r>
              <a:rPr lang="en-US" dirty="0" err="1"/>
              <a:t>günləri</a:t>
            </a:r>
            <a:r>
              <a:rPr lang="en-US" dirty="0"/>
              <a:t> </a:t>
            </a:r>
            <a:r>
              <a:rPr lang="en-US" dirty="0" err="1"/>
              <a:t>deməkdir</a:t>
            </a:r>
            <a:r>
              <a:rPr lang="en-US" dirty="0"/>
              <a:t>. </a:t>
            </a:r>
          </a:p>
          <a:p>
            <a:r>
              <a:rPr lang="en-US" dirty="0" err="1"/>
              <a:t>Bəzi</a:t>
            </a:r>
            <a:r>
              <a:rPr lang="en-US" dirty="0"/>
              <a:t> </a:t>
            </a:r>
            <a:r>
              <a:rPr lang="en-US" dirty="0" err="1"/>
              <a:t>anlayışlar</a:t>
            </a:r>
            <a:r>
              <a:rPr lang="en-US" dirty="0"/>
              <a:t> </a:t>
            </a:r>
            <a:r>
              <a:rPr lang="en-US" dirty="0" err="1"/>
              <a:t>isə</a:t>
            </a:r>
            <a:r>
              <a:rPr lang="en-US" dirty="0"/>
              <a:t> </a:t>
            </a:r>
            <a:r>
              <a:rPr lang="en-US" dirty="0" err="1"/>
              <a:t>müqavilənin</a:t>
            </a:r>
            <a:r>
              <a:rPr lang="en-US" dirty="0"/>
              <a:t> </a:t>
            </a:r>
            <a:r>
              <a:rPr lang="en-US" dirty="0" err="1"/>
              <a:t>digər</a:t>
            </a:r>
            <a:r>
              <a:rPr lang="en-US" dirty="0"/>
              <a:t> </a:t>
            </a:r>
            <a:r>
              <a:rPr lang="en-US" dirty="0" err="1"/>
              <a:t>maddələri</a:t>
            </a:r>
            <a:r>
              <a:rPr lang="en-US" dirty="0"/>
              <a:t> </a:t>
            </a:r>
            <a:r>
              <a:rPr lang="en-US" dirty="0" err="1"/>
              <a:t>yazılan</a:t>
            </a:r>
            <a:r>
              <a:rPr lang="en-US" dirty="0"/>
              <a:t> zaman </a:t>
            </a:r>
            <a:r>
              <a:rPr lang="en-US" dirty="0" err="1"/>
              <a:t>və</a:t>
            </a:r>
            <a:r>
              <a:rPr lang="en-US" dirty="0"/>
              <a:t> </a:t>
            </a:r>
            <a:r>
              <a:rPr lang="en-US" dirty="0" err="1"/>
              <a:t>yazılıb</a:t>
            </a:r>
            <a:r>
              <a:rPr lang="en-US" dirty="0"/>
              <a:t> </a:t>
            </a:r>
            <a:r>
              <a:rPr lang="en-US" dirty="0" err="1"/>
              <a:t>qurtardıqdan</a:t>
            </a:r>
            <a:r>
              <a:rPr lang="en-US" dirty="0"/>
              <a:t> </a:t>
            </a:r>
            <a:r>
              <a:rPr lang="en-US" dirty="0" err="1"/>
              <a:t>sonra</a:t>
            </a:r>
            <a:r>
              <a:rPr lang="en-US" dirty="0"/>
              <a:t> </a:t>
            </a:r>
            <a:r>
              <a:rPr lang="en-US" dirty="0" err="1"/>
              <a:t>tamamlana</a:t>
            </a:r>
            <a:r>
              <a:rPr lang="en-US" dirty="0"/>
              <a:t> </a:t>
            </a:r>
            <a:r>
              <a:rPr lang="en-US" dirty="0" err="1"/>
              <a:t>bilər</a:t>
            </a:r>
            <a:r>
              <a:rPr lang="en-US" dirty="0"/>
              <a:t>. </a:t>
            </a:r>
          </a:p>
        </p:txBody>
      </p:sp>
    </p:spTree>
    <p:extLst>
      <p:ext uri="{BB962C8B-B14F-4D97-AF65-F5344CB8AC3E}">
        <p14:creationId xmlns:p14="http://schemas.microsoft.com/office/powerpoint/2010/main" val="4000316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952500"/>
            <a:ext cx="10058400" cy="749300"/>
          </a:xfrm>
        </p:spPr>
        <p:txBody>
          <a:bodyPr>
            <a:normAutofit fontScale="90000"/>
          </a:bodyPr>
          <a:lstStyle/>
          <a:p>
            <a:r>
              <a:rPr lang="en-US" sz="2200" dirty="0"/>
              <a:t>Müqavilənin  </a:t>
            </a:r>
            <a:r>
              <a:rPr lang="en-US" sz="2200" dirty="0" err="1"/>
              <a:t>anlayışlar</a:t>
            </a:r>
            <a:r>
              <a:rPr lang="en-US" sz="2200" dirty="0"/>
              <a:t>  </a:t>
            </a:r>
            <a:r>
              <a:rPr lang="en-US" sz="2200" dirty="0" err="1"/>
              <a:t>hissəsini</a:t>
            </a:r>
            <a:r>
              <a:rPr lang="en-US" sz="2200" dirty="0"/>
              <a:t>  </a:t>
            </a:r>
            <a:r>
              <a:rPr lang="en-US" sz="2200" dirty="0" err="1"/>
              <a:t>yazarkən</a:t>
            </a:r>
            <a:r>
              <a:rPr lang="en-US" sz="2200" dirty="0"/>
              <a:t>  </a:t>
            </a:r>
            <a:r>
              <a:rPr lang="en-US" sz="2200" dirty="0" err="1"/>
              <a:t>və</a:t>
            </a:r>
            <a:r>
              <a:rPr lang="en-US" sz="2200" dirty="0"/>
              <a:t>  </a:t>
            </a:r>
            <a:r>
              <a:rPr lang="en-US" sz="2200" dirty="0" err="1"/>
              <a:t>ya</a:t>
            </a:r>
            <a:r>
              <a:rPr lang="en-US" sz="2200" dirty="0"/>
              <a:t>  </a:t>
            </a:r>
            <a:r>
              <a:rPr lang="en-US" sz="2200" dirty="0" err="1"/>
              <a:t>nəzərdən</a:t>
            </a:r>
            <a:r>
              <a:rPr lang="en-US" sz="2200" dirty="0"/>
              <a:t>  </a:t>
            </a:r>
            <a:r>
              <a:rPr lang="en-US" sz="2200" dirty="0" err="1"/>
              <a:t>keçirərkən</a:t>
            </a:r>
            <a:r>
              <a:rPr lang="en-US" sz="2200" dirty="0"/>
              <a:t>  </a:t>
            </a:r>
            <a:r>
              <a:rPr lang="en-US" sz="2200" dirty="0" err="1"/>
              <a:t>bunları</a:t>
            </a:r>
            <a:r>
              <a:rPr lang="en-US" sz="2200" dirty="0"/>
              <a:t> </a:t>
            </a:r>
            <a:r>
              <a:rPr lang="en-US" sz="2200" dirty="0" err="1"/>
              <a:t>nəzər</a:t>
            </a:r>
            <a:r>
              <a:rPr lang="en-US" sz="2200" dirty="0"/>
              <a:t> </a:t>
            </a:r>
            <a:r>
              <a:rPr lang="en-US" sz="2200" dirty="0" err="1"/>
              <a:t>almaq</a:t>
            </a:r>
            <a:r>
              <a:rPr lang="en-US" sz="2200" dirty="0"/>
              <a:t> </a:t>
            </a:r>
            <a:r>
              <a:rPr lang="en-US" sz="2200" dirty="0" err="1"/>
              <a:t>lazımdır</a:t>
            </a:r>
            <a:r>
              <a:rPr lang="en-US" sz="2200" dirty="0"/>
              <a:t>: </a:t>
            </a:r>
            <a:br>
              <a:rPr lang="en-US" dirty="0"/>
            </a:br>
            <a:endParaRPr lang="en-US" dirty="0"/>
          </a:p>
        </p:txBody>
      </p:sp>
      <p:sp>
        <p:nvSpPr>
          <p:cNvPr id="3" name="Content Placeholder 2"/>
          <p:cNvSpPr>
            <a:spLocks noGrp="1"/>
          </p:cNvSpPr>
          <p:nvPr>
            <p:ph idx="1"/>
          </p:nvPr>
        </p:nvSpPr>
        <p:spPr>
          <a:xfrm>
            <a:off x="1066800" y="1701800"/>
            <a:ext cx="10058400" cy="4333240"/>
          </a:xfrm>
        </p:spPr>
        <p:txBody>
          <a:bodyPr>
            <a:normAutofit fontScale="85000" lnSpcReduction="10000"/>
          </a:bodyPr>
          <a:lstStyle/>
          <a:p>
            <a:r>
              <a:rPr lang="en-US" dirty="0" err="1"/>
              <a:t>Adətən</a:t>
            </a:r>
            <a:r>
              <a:rPr lang="en-US" dirty="0"/>
              <a:t> </a:t>
            </a:r>
            <a:r>
              <a:rPr lang="en-US" dirty="0" err="1"/>
              <a:t>cümlənin</a:t>
            </a:r>
            <a:r>
              <a:rPr lang="en-US" dirty="0"/>
              <a:t> </a:t>
            </a:r>
            <a:r>
              <a:rPr lang="en-US" dirty="0" err="1"/>
              <a:t>hansı</a:t>
            </a:r>
            <a:r>
              <a:rPr lang="en-US" dirty="0"/>
              <a:t> </a:t>
            </a:r>
            <a:r>
              <a:rPr lang="en-US" dirty="0" err="1"/>
              <a:t>hissəsində</a:t>
            </a:r>
            <a:r>
              <a:rPr lang="en-US" dirty="0"/>
              <a:t> </a:t>
            </a:r>
            <a:r>
              <a:rPr lang="en-US" dirty="0" err="1"/>
              <a:t>olmasından</a:t>
            </a:r>
            <a:r>
              <a:rPr lang="en-US" dirty="0"/>
              <a:t> </a:t>
            </a:r>
            <a:r>
              <a:rPr lang="en-US" dirty="0" err="1"/>
              <a:t>asılı</a:t>
            </a:r>
            <a:r>
              <a:rPr lang="en-US" dirty="0"/>
              <a:t> </a:t>
            </a:r>
            <a:r>
              <a:rPr lang="en-US" dirty="0" err="1"/>
              <a:t>olaraq</a:t>
            </a:r>
            <a:r>
              <a:rPr lang="en-US" dirty="0"/>
              <a:t> müqavilədə </a:t>
            </a:r>
            <a:r>
              <a:rPr lang="en-US" dirty="0" err="1"/>
              <a:t>anlayışı</a:t>
            </a:r>
            <a:r>
              <a:rPr lang="en-US" dirty="0"/>
              <a:t> </a:t>
            </a:r>
            <a:r>
              <a:rPr lang="en-US" dirty="0" err="1"/>
              <a:t>verilən</a:t>
            </a:r>
            <a:r>
              <a:rPr lang="en-US" dirty="0"/>
              <a:t>  </a:t>
            </a:r>
            <a:r>
              <a:rPr lang="en-US" dirty="0" err="1"/>
              <a:t>sözlərin</a:t>
            </a:r>
            <a:r>
              <a:rPr lang="en-US" dirty="0"/>
              <a:t>  </a:t>
            </a:r>
            <a:r>
              <a:rPr lang="en-US" dirty="0" err="1"/>
              <a:t>birinci</a:t>
            </a:r>
            <a:r>
              <a:rPr lang="en-US" dirty="0"/>
              <a:t>  </a:t>
            </a:r>
            <a:r>
              <a:rPr lang="en-US" dirty="0" err="1"/>
              <a:t>hərfləri</a:t>
            </a:r>
            <a:r>
              <a:rPr lang="en-US" dirty="0"/>
              <a:t>  </a:t>
            </a:r>
            <a:r>
              <a:rPr lang="en-US" dirty="0" err="1"/>
              <a:t>böyük</a:t>
            </a:r>
            <a:r>
              <a:rPr lang="en-US" dirty="0"/>
              <a:t>  </a:t>
            </a:r>
            <a:r>
              <a:rPr lang="en-US" dirty="0" err="1"/>
              <a:t>hərflərlə</a:t>
            </a:r>
            <a:r>
              <a:rPr lang="en-US" dirty="0"/>
              <a:t>  </a:t>
            </a:r>
            <a:r>
              <a:rPr lang="en-US" dirty="0" err="1"/>
              <a:t>yazılır</a:t>
            </a:r>
            <a:r>
              <a:rPr lang="en-US" dirty="0"/>
              <a:t>  </a:t>
            </a:r>
            <a:r>
              <a:rPr lang="en-US" dirty="0" err="1"/>
              <a:t>və</a:t>
            </a:r>
            <a:r>
              <a:rPr lang="en-US" dirty="0"/>
              <a:t>  </a:t>
            </a:r>
            <a:r>
              <a:rPr lang="en-US" dirty="0" err="1"/>
              <a:t>yaxşı</a:t>
            </a:r>
            <a:r>
              <a:rPr lang="en-US" dirty="0"/>
              <a:t>  </a:t>
            </a:r>
            <a:r>
              <a:rPr lang="en-US" dirty="0" err="1"/>
              <a:t>olardı</a:t>
            </a:r>
            <a:r>
              <a:rPr lang="en-US" dirty="0"/>
              <a:t>  ki,  </a:t>
            </a:r>
            <a:r>
              <a:rPr lang="en-US" dirty="0" err="1"/>
              <a:t>bu</a:t>
            </a:r>
            <a:r>
              <a:rPr lang="en-US" dirty="0"/>
              <a:t> </a:t>
            </a:r>
            <a:r>
              <a:rPr lang="en-US" dirty="0" err="1"/>
              <a:t>qaydaya</a:t>
            </a:r>
            <a:r>
              <a:rPr lang="en-US" dirty="0"/>
              <a:t>  </a:t>
            </a:r>
            <a:r>
              <a:rPr lang="en-US" dirty="0" err="1"/>
              <a:t>bir</a:t>
            </a:r>
            <a:r>
              <a:rPr lang="en-US" dirty="0"/>
              <a:t>  </a:t>
            </a:r>
            <a:r>
              <a:rPr lang="en-US" dirty="0" err="1"/>
              <a:t>qayda</a:t>
            </a:r>
            <a:r>
              <a:rPr lang="en-US" dirty="0"/>
              <a:t>  </a:t>
            </a:r>
            <a:r>
              <a:rPr lang="en-US" dirty="0" err="1"/>
              <a:t>olaraq</a:t>
            </a:r>
            <a:r>
              <a:rPr lang="en-US" dirty="0"/>
              <a:t>  </a:t>
            </a:r>
            <a:r>
              <a:rPr lang="en-US" dirty="0" err="1"/>
              <a:t>riayət</a:t>
            </a:r>
            <a:r>
              <a:rPr lang="en-US" dirty="0"/>
              <a:t>  </a:t>
            </a:r>
            <a:r>
              <a:rPr lang="en-US" dirty="0" err="1"/>
              <a:t>edilsin</a:t>
            </a:r>
            <a:r>
              <a:rPr lang="en-US" dirty="0"/>
              <a:t>. </a:t>
            </a:r>
            <a:endParaRPr lang="az-Latn-AZ" dirty="0"/>
          </a:p>
          <a:p>
            <a:r>
              <a:rPr lang="en-US" dirty="0" err="1"/>
              <a:t>Bəzi</a:t>
            </a:r>
            <a:r>
              <a:rPr lang="en-US" dirty="0"/>
              <a:t>  </a:t>
            </a:r>
            <a:r>
              <a:rPr lang="en-US" dirty="0" err="1"/>
              <a:t>müqavilələrə</a:t>
            </a:r>
            <a:r>
              <a:rPr lang="en-US" dirty="0"/>
              <a:t>  </a:t>
            </a:r>
            <a:r>
              <a:rPr lang="en-US" dirty="0" err="1"/>
              <a:t>ayrıca</a:t>
            </a:r>
            <a:r>
              <a:rPr lang="en-US" dirty="0"/>
              <a:t>  “</a:t>
            </a:r>
            <a:r>
              <a:rPr lang="en-US" dirty="0" err="1"/>
              <a:t>Anlayışlar</a:t>
            </a:r>
            <a:r>
              <a:rPr lang="en-US" dirty="0"/>
              <a:t>”  </a:t>
            </a:r>
            <a:r>
              <a:rPr lang="en-US" dirty="0" err="1"/>
              <a:t>maddəsi</a:t>
            </a:r>
            <a:r>
              <a:rPr lang="en-US" dirty="0"/>
              <a:t>  </a:t>
            </a:r>
            <a:r>
              <a:rPr lang="en-US" dirty="0" err="1"/>
              <a:t>ola</a:t>
            </a:r>
            <a:r>
              <a:rPr lang="en-US" dirty="0"/>
              <a:t>  </a:t>
            </a:r>
            <a:r>
              <a:rPr lang="en-US" dirty="0" err="1"/>
              <a:t>və</a:t>
            </a:r>
            <a:r>
              <a:rPr lang="en-US" dirty="0"/>
              <a:t>  </a:t>
            </a:r>
            <a:r>
              <a:rPr lang="en-US" dirty="0" err="1"/>
              <a:t>bu</a:t>
            </a:r>
            <a:r>
              <a:rPr lang="en-US" dirty="0"/>
              <a:t>  </a:t>
            </a:r>
            <a:r>
              <a:rPr lang="en-US" dirty="0" err="1"/>
              <a:t>maddədə</a:t>
            </a:r>
            <a:r>
              <a:rPr lang="en-US" dirty="0"/>
              <a:t>  </a:t>
            </a:r>
            <a:r>
              <a:rPr lang="en-US" dirty="0" err="1"/>
              <a:t>bütün</a:t>
            </a:r>
            <a:r>
              <a:rPr lang="en-US" dirty="0"/>
              <a:t> </a:t>
            </a:r>
            <a:r>
              <a:rPr lang="en-US" dirty="0" err="1"/>
              <a:t>anlayışlar</a:t>
            </a:r>
            <a:r>
              <a:rPr lang="en-US" dirty="0"/>
              <a:t> </a:t>
            </a:r>
            <a:r>
              <a:rPr lang="en-US" dirty="0" err="1"/>
              <a:t>sadalana</a:t>
            </a:r>
            <a:r>
              <a:rPr lang="en-US" dirty="0"/>
              <a:t> </a:t>
            </a:r>
            <a:r>
              <a:rPr lang="en-US" dirty="0" err="1"/>
              <a:t>bilərlər</a:t>
            </a:r>
            <a:r>
              <a:rPr lang="en-US" dirty="0"/>
              <a:t>.  Bu </a:t>
            </a:r>
            <a:r>
              <a:rPr lang="en-US" dirty="0" err="1"/>
              <a:t>adətən</a:t>
            </a:r>
            <a:r>
              <a:rPr lang="en-US" dirty="0"/>
              <a:t> </a:t>
            </a:r>
            <a:r>
              <a:rPr lang="en-US" dirty="0" err="1"/>
              <a:t>böyük</a:t>
            </a:r>
            <a:r>
              <a:rPr lang="en-US" dirty="0"/>
              <a:t> </a:t>
            </a:r>
            <a:r>
              <a:rPr lang="en-US" dirty="0" err="1"/>
              <a:t>müqavilələrdə</a:t>
            </a:r>
            <a:r>
              <a:rPr lang="en-US" dirty="0"/>
              <a:t> </a:t>
            </a:r>
            <a:r>
              <a:rPr lang="en-US" dirty="0" err="1"/>
              <a:t>belə</a:t>
            </a:r>
            <a:r>
              <a:rPr lang="en-US" dirty="0"/>
              <a:t> </a:t>
            </a:r>
            <a:r>
              <a:rPr lang="en-US" dirty="0" err="1"/>
              <a:t>olur</a:t>
            </a:r>
            <a:r>
              <a:rPr lang="en-US" dirty="0"/>
              <a:t>.  </a:t>
            </a:r>
            <a:r>
              <a:rPr lang="en-US" dirty="0" err="1"/>
              <a:t>Adətən</a:t>
            </a:r>
            <a:r>
              <a:rPr lang="en-US" dirty="0"/>
              <a:t> (</a:t>
            </a:r>
            <a:r>
              <a:rPr lang="en-US" dirty="0" err="1"/>
              <a:t>və</a:t>
            </a:r>
            <a:r>
              <a:rPr lang="en-US" dirty="0"/>
              <a:t> biz </a:t>
            </a:r>
            <a:r>
              <a:rPr lang="en-US" dirty="0" err="1"/>
              <a:t>məsləhət</a:t>
            </a:r>
            <a:r>
              <a:rPr lang="en-US" dirty="0"/>
              <a:t> </a:t>
            </a:r>
            <a:r>
              <a:rPr lang="en-US" dirty="0" err="1"/>
              <a:t>görərdik</a:t>
            </a:r>
            <a:r>
              <a:rPr lang="en-US" dirty="0"/>
              <a:t> </a:t>
            </a:r>
            <a:r>
              <a:rPr lang="en-US" dirty="0" err="1"/>
              <a:t>ki</a:t>
            </a:r>
            <a:r>
              <a:rPr lang="en-US" dirty="0"/>
              <a:t>) </a:t>
            </a:r>
            <a:r>
              <a:rPr lang="en-US" dirty="0" err="1"/>
              <a:t>onlar</a:t>
            </a:r>
            <a:r>
              <a:rPr lang="en-US" dirty="0"/>
              <a:t> </a:t>
            </a:r>
            <a:r>
              <a:rPr lang="en-US" dirty="0" err="1"/>
              <a:t>əlifba</a:t>
            </a:r>
            <a:r>
              <a:rPr lang="en-US" dirty="0"/>
              <a:t> </a:t>
            </a:r>
            <a:r>
              <a:rPr lang="en-US" dirty="0" err="1"/>
              <a:t>sırası</a:t>
            </a:r>
            <a:r>
              <a:rPr lang="en-US" dirty="0"/>
              <a:t> </a:t>
            </a:r>
            <a:r>
              <a:rPr lang="en-US" dirty="0" err="1"/>
              <a:t>ilə</a:t>
            </a:r>
            <a:r>
              <a:rPr lang="en-US" dirty="0"/>
              <a:t> </a:t>
            </a:r>
            <a:r>
              <a:rPr lang="en-US" dirty="0" err="1"/>
              <a:t>sadalansın</a:t>
            </a:r>
            <a:r>
              <a:rPr lang="en-US" dirty="0"/>
              <a:t> </a:t>
            </a:r>
            <a:r>
              <a:rPr lang="en-US" dirty="0" err="1"/>
              <a:t>ki</a:t>
            </a:r>
            <a:r>
              <a:rPr lang="en-US" dirty="0"/>
              <a:t>, </a:t>
            </a:r>
            <a:r>
              <a:rPr lang="en-US" dirty="0" err="1"/>
              <a:t>onları</a:t>
            </a:r>
            <a:r>
              <a:rPr lang="en-US" dirty="0"/>
              <a:t> tapmaq </a:t>
            </a:r>
            <a:r>
              <a:rPr lang="en-US" dirty="0" err="1"/>
              <a:t>asan</a:t>
            </a:r>
            <a:r>
              <a:rPr lang="en-US" dirty="0"/>
              <a:t>  </a:t>
            </a:r>
            <a:r>
              <a:rPr lang="en-US" dirty="0" err="1"/>
              <a:t>olsun</a:t>
            </a:r>
            <a:r>
              <a:rPr lang="en-US" dirty="0"/>
              <a:t>,  </a:t>
            </a:r>
            <a:r>
              <a:rPr lang="en-US" dirty="0" err="1"/>
              <a:t>çünki</a:t>
            </a:r>
            <a:r>
              <a:rPr lang="en-US" dirty="0"/>
              <a:t>  </a:t>
            </a:r>
            <a:r>
              <a:rPr lang="en-US" dirty="0" err="1"/>
              <a:t>böyük</a:t>
            </a:r>
            <a:r>
              <a:rPr lang="en-US" dirty="0"/>
              <a:t>  </a:t>
            </a:r>
            <a:r>
              <a:rPr lang="en-US" dirty="0" err="1"/>
              <a:t>müqavilələri</a:t>
            </a:r>
            <a:r>
              <a:rPr lang="en-US" dirty="0"/>
              <a:t>  </a:t>
            </a:r>
            <a:r>
              <a:rPr lang="en-US" dirty="0" err="1"/>
              <a:t>oxuyan</a:t>
            </a:r>
            <a:r>
              <a:rPr lang="en-US" dirty="0"/>
              <a:t>  </a:t>
            </a:r>
            <a:r>
              <a:rPr lang="en-US" dirty="0" err="1"/>
              <a:t>şəxs</a:t>
            </a:r>
            <a:r>
              <a:rPr lang="en-US" dirty="0"/>
              <a:t>  </a:t>
            </a:r>
            <a:r>
              <a:rPr lang="en-US" dirty="0" err="1"/>
              <a:t>tez-tez</a:t>
            </a:r>
            <a:r>
              <a:rPr lang="en-US" dirty="0"/>
              <a:t>  </a:t>
            </a:r>
            <a:r>
              <a:rPr lang="en-US" dirty="0" err="1"/>
              <a:t>anlayışlar</a:t>
            </a:r>
            <a:r>
              <a:rPr lang="en-US" dirty="0"/>
              <a:t>  </a:t>
            </a:r>
            <a:r>
              <a:rPr lang="en-US" dirty="0" err="1"/>
              <a:t>hissəsinə</a:t>
            </a:r>
            <a:r>
              <a:rPr lang="en-US" dirty="0"/>
              <a:t> </a:t>
            </a:r>
            <a:r>
              <a:rPr lang="en-US" dirty="0" err="1"/>
              <a:t>müraciət</a:t>
            </a:r>
            <a:r>
              <a:rPr lang="en-US" dirty="0"/>
              <a:t> </a:t>
            </a:r>
            <a:r>
              <a:rPr lang="en-US" dirty="0" err="1"/>
              <a:t>etməli</a:t>
            </a:r>
            <a:r>
              <a:rPr lang="en-US" dirty="0"/>
              <a:t> </a:t>
            </a:r>
            <a:r>
              <a:rPr lang="en-US" dirty="0" err="1"/>
              <a:t>olur</a:t>
            </a:r>
            <a:r>
              <a:rPr lang="en-US" dirty="0"/>
              <a:t>. </a:t>
            </a:r>
            <a:endParaRPr lang="az-Latn-AZ" dirty="0"/>
          </a:p>
          <a:p>
            <a:r>
              <a:rPr lang="en-US" dirty="0" err="1"/>
              <a:t>Nisbətən</a:t>
            </a:r>
            <a:r>
              <a:rPr lang="en-US" dirty="0"/>
              <a:t> </a:t>
            </a:r>
            <a:r>
              <a:rPr lang="en-US" dirty="0" err="1"/>
              <a:t>qısa</a:t>
            </a:r>
            <a:r>
              <a:rPr lang="en-US" dirty="0"/>
              <a:t> </a:t>
            </a:r>
            <a:r>
              <a:rPr lang="en-US" dirty="0" err="1"/>
              <a:t>müqavilələrdə</a:t>
            </a:r>
            <a:r>
              <a:rPr lang="en-US" dirty="0"/>
              <a:t> </a:t>
            </a:r>
            <a:r>
              <a:rPr lang="en-US" dirty="0" err="1"/>
              <a:t>ayrıca</a:t>
            </a:r>
            <a:r>
              <a:rPr lang="en-US" dirty="0"/>
              <a:t> “</a:t>
            </a:r>
            <a:r>
              <a:rPr lang="en-US" dirty="0" err="1"/>
              <a:t>Anlayışlar</a:t>
            </a:r>
            <a:r>
              <a:rPr lang="en-US" dirty="0"/>
              <a:t>” </a:t>
            </a:r>
            <a:r>
              <a:rPr lang="en-US" dirty="0" err="1"/>
              <a:t>maddəsinə</a:t>
            </a:r>
            <a:r>
              <a:rPr lang="en-US" dirty="0"/>
              <a:t> </a:t>
            </a:r>
            <a:r>
              <a:rPr lang="en-US" dirty="0" err="1"/>
              <a:t>ehtiyac</a:t>
            </a:r>
            <a:r>
              <a:rPr lang="en-US" dirty="0"/>
              <a:t> </a:t>
            </a:r>
            <a:r>
              <a:rPr lang="en-US" dirty="0" err="1"/>
              <a:t>olmur</a:t>
            </a:r>
            <a:r>
              <a:rPr lang="en-US" dirty="0"/>
              <a:t>.  Bu zaman  </a:t>
            </a:r>
            <a:r>
              <a:rPr lang="en-US" dirty="0" err="1"/>
              <a:t>ifadənin</a:t>
            </a:r>
            <a:r>
              <a:rPr lang="en-US" dirty="0"/>
              <a:t>  </a:t>
            </a:r>
            <a:r>
              <a:rPr lang="en-US" dirty="0" err="1"/>
              <a:t>tərifi</a:t>
            </a:r>
            <a:r>
              <a:rPr lang="en-US" dirty="0"/>
              <a:t>  </a:t>
            </a:r>
            <a:r>
              <a:rPr lang="en-US" dirty="0" err="1"/>
              <a:t>adətən</a:t>
            </a:r>
            <a:r>
              <a:rPr lang="en-US" dirty="0"/>
              <a:t>  </a:t>
            </a:r>
            <a:r>
              <a:rPr lang="en-US" dirty="0" err="1"/>
              <a:t>onun</a:t>
            </a:r>
            <a:r>
              <a:rPr lang="en-US" dirty="0"/>
              <a:t>  müqavilədə  </a:t>
            </a:r>
            <a:r>
              <a:rPr lang="en-US" dirty="0" err="1"/>
              <a:t>birinci</a:t>
            </a:r>
            <a:r>
              <a:rPr lang="en-US" dirty="0"/>
              <a:t>  </a:t>
            </a:r>
            <a:r>
              <a:rPr lang="en-US" dirty="0" err="1"/>
              <a:t>dəfə</a:t>
            </a:r>
            <a:r>
              <a:rPr lang="en-US" dirty="0"/>
              <a:t>  </a:t>
            </a:r>
            <a:r>
              <a:rPr lang="en-US" dirty="0" err="1"/>
              <a:t>istifadə</a:t>
            </a:r>
            <a:r>
              <a:rPr lang="en-US" dirty="0"/>
              <a:t>  </a:t>
            </a:r>
            <a:r>
              <a:rPr lang="en-US" dirty="0" err="1"/>
              <a:t>olunduğu</a:t>
            </a:r>
            <a:r>
              <a:rPr lang="en-US" dirty="0"/>
              <a:t> </a:t>
            </a:r>
            <a:r>
              <a:rPr lang="en-US" dirty="0" err="1"/>
              <a:t>yerdə</a:t>
            </a:r>
            <a:r>
              <a:rPr lang="en-US" dirty="0"/>
              <a:t> </a:t>
            </a:r>
            <a:r>
              <a:rPr lang="en-US" dirty="0" err="1"/>
              <a:t>verilir</a:t>
            </a:r>
            <a:r>
              <a:rPr lang="en-US" dirty="0"/>
              <a:t>.</a:t>
            </a:r>
            <a:endParaRPr lang="az-Latn-AZ" dirty="0"/>
          </a:p>
          <a:p>
            <a:r>
              <a:rPr lang="en-US" dirty="0" err="1"/>
              <a:t>Anlayışlar</a:t>
            </a:r>
            <a:r>
              <a:rPr lang="en-US" dirty="0"/>
              <a:t>  </a:t>
            </a:r>
            <a:r>
              <a:rPr lang="en-US" dirty="0" err="1"/>
              <a:t>müqavilənin</a:t>
            </a:r>
            <a:r>
              <a:rPr lang="en-US" dirty="0"/>
              <a:t>  </a:t>
            </a:r>
            <a:r>
              <a:rPr lang="en-US" dirty="0" err="1"/>
              <a:t>sırf</a:t>
            </a:r>
            <a:r>
              <a:rPr lang="en-US" dirty="0"/>
              <a:t>  </a:t>
            </a:r>
            <a:r>
              <a:rPr lang="en-US" dirty="0" err="1"/>
              <a:t>texniki</a:t>
            </a:r>
            <a:r>
              <a:rPr lang="en-US" dirty="0"/>
              <a:t>  </a:t>
            </a:r>
            <a:r>
              <a:rPr lang="en-US" dirty="0" err="1"/>
              <a:t>hissəsi</a:t>
            </a:r>
            <a:r>
              <a:rPr lang="en-US" dirty="0"/>
              <a:t>  </a:t>
            </a:r>
            <a:r>
              <a:rPr lang="en-US" dirty="0" err="1"/>
              <a:t>kimi</a:t>
            </a:r>
            <a:r>
              <a:rPr lang="en-US" dirty="0"/>
              <a:t>  </a:t>
            </a:r>
            <a:r>
              <a:rPr lang="en-US" dirty="0" err="1"/>
              <a:t>görünə</a:t>
            </a:r>
            <a:r>
              <a:rPr lang="en-US" dirty="0"/>
              <a:t>  </a:t>
            </a:r>
            <a:r>
              <a:rPr lang="en-US" dirty="0" err="1"/>
              <a:t>bilər</a:t>
            </a:r>
            <a:r>
              <a:rPr lang="en-US" dirty="0"/>
              <a:t>,  </a:t>
            </a:r>
            <a:r>
              <a:rPr lang="en-US" dirty="0" err="1"/>
              <a:t>ancaq</a:t>
            </a:r>
            <a:r>
              <a:rPr lang="en-US" dirty="0"/>
              <a:t>  </a:t>
            </a:r>
            <a:r>
              <a:rPr lang="en-US" dirty="0" err="1"/>
              <a:t>bəzən</a:t>
            </a:r>
            <a:r>
              <a:rPr lang="en-US" dirty="0"/>
              <a:t> </a:t>
            </a:r>
            <a:r>
              <a:rPr lang="en-US" dirty="0" err="1"/>
              <a:t>anlayışlar</a:t>
            </a:r>
            <a:r>
              <a:rPr lang="en-US" dirty="0"/>
              <a:t> </a:t>
            </a:r>
            <a:r>
              <a:rPr lang="en-US" dirty="0" err="1"/>
              <a:t>tərəflər</a:t>
            </a:r>
            <a:r>
              <a:rPr lang="en-US" dirty="0"/>
              <a:t> </a:t>
            </a:r>
            <a:r>
              <a:rPr lang="en-US" dirty="0" err="1"/>
              <a:t>arasında</a:t>
            </a:r>
            <a:r>
              <a:rPr lang="en-US" dirty="0"/>
              <a:t> </a:t>
            </a:r>
            <a:r>
              <a:rPr lang="en-US" dirty="0" err="1"/>
              <a:t>ciddi</a:t>
            </a:r>
            <a:r>
              <a:rPr lang="en-US" dirty="0"/>
              <a:t> </a:t>
            </a:r>
            <a:r>
              <a:rPr lang="en-US" dirty="0" err="1"/>
              <a:t>müzakirələrə</a:t>
            </a:r>
            <a:r>
              <a:rPr lang="en-US" dirty="0"/>
              <a:t> </a:t>
            </a:r>
            <a:r>
              <a:rPr lang="en-US" dirty="0" err="1"/>
              <a:t>səbəb</a:t>
            </a:r>
            <a:r>
              <a:rPr lang="en-US" dirty="0"/>
              <a:t> </a:t>
            </a:r>
            <a:r>
              <a:rPr lang="en-US" dirty="0" err="1"/>
              <a:t>ola</a:t>
            </a:r>
            <a:r>
              <a:rPr lang="en-US" dirty="0"/>
              <a:t> </a:t>
            </a:r>
            <a:r>
              <a:rPr lang="en-US" dirty="0" err="1"/>
              <a:t>bilər</a:t>
            </a:r>
            <a:r>
              <a:rPr lang="en-US" dirty="0"/>
              <a:t>.  </a:t>
            </a:r>
            <a:r>
              <a:rPr lang="en-US" dirty="0" err="1"/>
              <a:t>Misal</a:t>
            </a:r>
            <a:r>
              <a:rPr lang="en-US" dirty="0"/>
              <a:t> </a:t>
            </a:r>
            <a:r>
              <a:rPr lang="en-US" dirty="0" err="1"/>
              <a:t>üçün</a:t>
            </a:r>
            <a:r>
              <a:rPr lang="en-US" dirty="0"/>
              <a:t>, </a:t>
            </a:r>
            <a:r>
              <a:rPr lang="en-US" dirty="0" err="1"/>
              <a:t>fors</a:t>
            </a:r>
            <a:r>
              <a:rPr lang="en-US" dirty="0"/>
              <a:t> major  </a:t>
            </a:r>
            <a:r>
              <a:rPr lang="en-US" dirty="0" err="1"/>
              <a:t>halları</a:t>
            </a:r>
            <a:r>
              <a:rPr lang="en-US" dirty="0"/>
              <a:t>  </a:t>
            </a:r>
            <a:r>
              <a:rPr lang="en-US" dirty="0" err="1"/>
              <a:t>bəzən</a:t>
            </a:r>
            <a:r>
              <a:rPr lang="en-US" dirty="0"/>
              <a:t>  </a:t>
            </a:r>
            <a:r>
              <a:rPr lang="en-US" dirty="0" err="1"/>
              <a:t>anlayışlar</a:t>
            </a:r>
            <a:r>
              <a:rPr lang="en-US" dirty="0"/>
              <a:t>  </a:t>
            </a:r>
            <a:r>
              <a:rPr lang="en-US" dirty="0" err="1"/>
              <a:t>hissəsində</a:t>
            </a:r>
            <a:r>
              <a:rPr lang="en-US" dirty="0"/>
              <a:t>  </a:t>
            </a:r>
            <a:r>
              <a:rPr lang="en-US" dirty="0" err="1"/>
              <a:t>müəyyən</a:t>
            </a:r>
            <a:r>
              <a:rPr lang="en-US" dirty="0"/>
              <a:t>  </a:t>
            </a:r>
            <a:r>
              <a:rPr lang="en-US" dirty="0" err="1"/>
              <a:t>olunur</a:t>
            </a:r>
            <a:r>
              <a:rPr lang="en-US" dirty="0"/>
              <a:t>.    </a:t>
            </a:r>
            <a:r>
              <a:rPr lang="en-US" dirty="0" err="1"/>
              <a:t>Bir</a:t>
            </a:r>
            <a:r>
              <a:rPr lang="en-US" dirty="0"/>
              <a:t>  </a:t>
            </a:r>
            <a:r>
              <a:rPr lang="en-US" dirty="0" err="1"/>
              <a:t>tərəf</a:t>
            </a:r>
            <a:r>
              <a:rPr lang="en-US" dirty="0"/>
              <a:t>  </a:t>
            </a:r>
            <a:r>
              <a:rPr lang="en-US" dirty="0" err="1"/>
              <a:t>bəzi</a:t>
            </a:r>
            <a:r>
              <a:rPr lang="en-US" dirty="0"/>
              <a:t> </a:t>
            </a:r>
            <a:r>
              <a:rPr lang="en-US" dirty="0" err="1"/>
              <a:t>hadisələrin</a:t>
            </a:r>
            <a:r>
              <a:rPr lang="en-US" dirty="0"/>
              <a:t> – </a:t>
            </a:r>
            <a:r>
              <a:rPr lang="en-US" dirty="0" err="1"/>
              <a:t>misal</a:t>
            </a:r>
            <a:r>
              <a:rPr lang="en-US" dirty="0"/>
              <a:t> </a:t>
            </a:r>
            <a:r>
              <a:rPr lang="en-US" dirty="0" err="1"/>
              <a:t>üçün</a:t>
            </a:r>
            <a:r>
              <a:rPr lang="en-US" dirty="0"/>
              <a:t>, </a:t>
            </a:r>
            <a:r>
              <a:rPr lang="en-US" dirty="0" err="1"/>
              <a:t>ölkədə</a:t>
            </a:r>
            <a:r>
              <a:rPr lang="en-US" dirty="0"/>
              <a:t> </a:t>
            </a:r>
            <a:r>
              <a:rPr lang="en-US" dirty="0" err="1"/>
              <a:t>üsyan</a:t>
            </a:r>
            <a:r>
              <a:rPr lang="en-US" dirty="0"/>
              <a:t>, </a:t>
            </a:r>
            <a:r>
              <a:rPr lang="en-US" dirty="0" err="1"/>
              <a:t>işçilərin</a:t>
            </a:r>
            <a:r>
              <a:rPr lang="en-US" dirty="0"/>
              <a:t> </a:t>
            </a:r>
            <a:r>
              <a:rPr lang="en-US" dirty="0" err="1"/>
              <a:t>tətili</a:t>
            </a:r>
            <a:r>
              <a:rPr lang="en-US" dirty="0"/>
              <a:t> </a:t>
            </a:r>
            <a:r>
              <a:rPr lang="en-US" dirty="0" err="1"/>
              <a:t>və</a:t>
            </a:r>
            <a:r>
              <a:rPr lang="en-US" dirty="0"/>
              <a:t> </a:t>
            </a:r>
            <a:r>
              <a:rPr lang="en-US" dirty="0" err="1"/>
              <a:t>sair</a:t>
            </a:r>
            <a:r>
              <a:rPr lang="en-US" dirty="0"/>
              <a:t> </a:t>
            </a:r>
            <a:r>
              <a:rPr lang="en-US" dirty="0" err="1"/>
              <a:t>kimi</a:t>
            </a:r>
            <a:r>
              <a:rPr lang="en-US" dirty="0"/>
              <a:t> </a:t>
            </a:r>
            <a:r>
              <a:rPr lang="en-US" dirty="0" err="1"/>
              <a:t>hadisələrin</a:t>
            </a:r>
            <a:r>
              <a:rPr lang="en-US" dirty="0"/>
              <a:t> – </a:t>
            </a:r>
            <a:r>
              <a:rPr lang="az-Latn-AZ" dirty="0"/>
              <a:t>f</a:t>
            </a:r>
            <a:r>
              <a:rPr lang="en-US" dirty="0" err="1"/>
              <a:t>ors</a:t>
            </a:r>
            <a:r>
              <a:rPr lang="en-US" dirty="0"/>
              <a:t> major </a:t>
            </a:r>
            <a:r>
              <a:rPr lang="en-US" dirty="0" err="1"/>
              <a:t>halı</a:t>
            </a:r>
            <a:r>
              <a:rPr lang="en-US" dirty="0"/>
              <a:t> </a:t>
            </a:r>
            <a:r>
              <a:rPr lang="en-US" dirty="0" err="1"/>
              <a:t>kimi</a:t>
            </a:r>
            <a:r>
              <a:rPr lang="en-US" dirty="0"/>
              <a:t> </a:t>
            </a:r>
            <a:r>
              <a:rPr lang="en-US" dirty="0" err="1"/>
              <a:t>qiymətləndirilməsini</a:t>
            </a:r>
            <a:r>
              <a:rPr lang="en-US" dirty="0"/>
              <a:t> </a:t>
            </a:r>
            <a:r>
              <a:rPr lang="en-US" dirty="0" err="1"/>
              <a:t>təklif</a:t>
            </a:r>
            <a:r>
              <a:rPr lang="en-US" dirty="0"/>
              <a:t> </a:t>
            </a:r>
            <a:r>
              <a:rPr lang="en-US" dirty="0" err="1"/>
              <a:t>edə</a:t>
            </a:r>
            <a:r>
              <a:rPr lang="en-US" dirty="0"/>
              <a:t> </a:t>
            </a:r>
            <a:r>
              <a:rPr lang="en-US" dirty="0" err="1"/>
              <a:t>bilər</a:t>
            </a:r>
            <a:r>
              <a:rPr lang="en-US" dirty="0"/>
              <a:t>, </a:t>
            </a:r>
            <a:r>
              <a:rPr lang="en-US" dirty="0" err="1"/>
              <a:t>ancaq</a:t>
            </a:r>
            <a:r>
              <a:rPr lang="en-US" dirty="0"/>
              <a:t> </a:t>
            </a:r>
            <a:r>
              <a:rPr lang="en-US" dirty="0" err="1"/>
              <a:t>digər</a:t>
            </a:r>
            <a:r>
              <a:rPr lang="en-US" dirty="0"/>
              <a:t> </a:t>
            </a:r>
            <a:r>
              <a:rPr lang="en-US" dirty="0" err="1"/>
              <a:t>tərəfə</a:t>
            </a:r>
            <a:r>
              <a:rPr lang="en-US" dirty="0"/>
              <a:t> </a:t>
            </a:r>
            <a:r>
              <a:rPr lang="en-US" dirty="0" err="1"/>
              <a:t>bu</a:t>
            </a:r>
            <a:r>
              <a:rPr lang="en-US" dirty="0"/>
              <a:t> </a:t>
            </a:r>
            <a:r>
              <a:rPr lang="en-US" dirty="0" err="1"/>
              <a:t>sərf</a:t>
            </a:r>
            <a:r>
              <a:rPr lang="en-US" dirty="0"/>
              <a:t>  </a:t>
            </a:r>
            <a:r>
              <a:rPr lang="en-US" dirty="0" err="1"/>
              <a:t>etməyə</a:t>
            </a:r>
            <a:r>
              <a:rPr lang="en-US" dirty="0"/>
              <a:t>  </a:t>
            </a:r>
            <a:r>
              <a:rPr lang="en-US" dirty="0" err="1"/>
              <a:t>bilər</a:t>
            </a:r>
            <a:r>
              <a:rPr lang="en-US" dirty="0"/>
              <a:t>. </a:t>
            </a:r>
            <a:endParaRPr lang="az-Latn-AZ" dirty="0"/>
          </a:p>
          <a:p>
            <a:r>
              <a:rPr lang="en-US" dirty="0" err="1"/>
              <a:t>Bəzən</a:t>
            </a:r>
            <a:r>
              <a:rPr lang="en-US" dirty="0"/>
              <a:t> </a:t>
            </a:r>
            <a:r>
              <a:rPr lang="en-US" dirty="0" err="1"/>
              <a:t>müqavilələrdə</a:t>
            </a:r>
            <a:r>
              <a:rPr lang="en-US" dirty="0"/>
              <a:t> </a:t>
            </a:r>
            <a:r>
              <a:rPr lang="en-US" dirty="0" err="1"/>
              <a:t>hüquqi</a:t>
            </a:r>
            <a:r>
              <a:rPr lang="en-US" dirty="0"/>
              <a:t> </a:t>
            </a:r>
            <a:r>
              <a:rPr lang="en-US" dirty="0" err="1"/>
              <a:t>terminlərin</a:t>
            </a:r>
            <a:r>
              <a:rPr lang="en-US" dirty="0"/>
              <a:t> </a:t>
            </a:r>
            <a:r>
              <a:rPr lang="en-US" dirty="0" err="1"/>
              <a:t>anlayışları</a:t>
            </a:r>
            <a:r>
              <a:rPr lang="en-US" dirty="0"/>
              <a:t> da </a:t>
            </a:r>
            <a:r>
              <a:rPr lang="en-US" dirty="0" err="1"/>
              <a:t>verilir</a:t>
            </a:r>
            <a:r>
              <a:rPr lang="en-US" dirty="0"/>
              <a:t>. Bu  </a:t>
            </a:r>
            <a:r>
              <a:rPr lang="en-US" dirty="0" err="1"/>
              <a:t>cür</a:t>
            </a:r>
            <a:r>
              <a:rPr lang="en-US" dirty="0"/>
              <a:t>  </a:t>
            </a:r>
            <a:r>
              <a:rPr lang="en-US" dirty="0" err="1"/>
              <a:t>anlayışların</a:t>
            </a:r>
            <a:r>
              <a:rPr lang="en-US" dirty="0"/>
              <a:t>  müqavilədə  </a:t>
            </a:r>
            <a:r>
              <a:rPr lang="en-US" dirty="0" err="1"/>
              <a:t>verilməsinin</a:t>
            </a:r>
            <a:r>
              <a:rPr lang="en-US" dirty="0"/>
              <a:t>  </a:t>
            </a:r>
            <a:r>
              <a:rPr lang="en-US" dirty="0" err="1"/>
              <a:t>bir</a:t>
            </a:r>
            <a:r>
              <a:rPr lang="en-US" dirty="0"/>
              <a:t>  </a:t>
            </a:r>
            <a:r>
              <a:rPr lang="en-US" dirty="0" err="1"/>
              <a:t>faydası</a:t>
            </a:r>
            <a:r>
              <a:rPr lang="en-US" dirty="0"/>
              <a:t>  </a:t>
            </a:r>
            <a:r>
              <a:rPr lang="en-US" dirty="0" err="1"/>
              <a:t>varmı</a:t>
            </a:r>
            <a:r>
              <a:rPr lang="en-US" dirty="0"/>
              <a:t>?    </a:t>
            </a:r>
            <a:r>
              <a:rPr lang="en-US" dirty="0" err="1"/>
              <a:t>Azərbaycan</a:t>
            </a:r>
            <a:r>
              <a:rPr lang="en-US" dirty="0"/>
              <a:t> </a:t>
            </a:r>
            <a:r>
              <a:rPr lang="en-US" dirty="0" err="1"/>
              <a:t>Mülki</a:t>
            </a:r>
            <a:r>
              <a:rPr lang="en-US" dirty="0"/>
              <a:t>  </a:t>
            </a:r>
            <a:r>
              <a:rPr lang="en-US" dirty="0" err="1"/>
              <a:t>Məcəlləsinə</a:t>
            </a:r>
            <a:r>
              <a:rPr lang="en-US" dirty="0"/>
              <a:t>  </a:t>
            </a:r>
            <a:r>
              <a:rPr lang="en-US" dirty="0" err="1"/>
              <a:t>əsasən</a:t>
            </a:r>
            <a:r>
              <a:rPr lang="en-US" dirty="0"/>
              <a:t>  </a:t>
            </a:r>
            <a:r>
              <a:rPr lang="en-US" dirty="0" err="1"/>
              <a:t>borclunu</a:t>
            </a:r>
            <a:r>
              <a:rPr lang="en-US" dirty="0"/>
              <a:t>  </a:t>
            </a:r>
            <a:r>
              <a:rPr lang="en-US" dirty="0" err="1"/>
              <a:t>qərəzli</a:t>
            </a:r>
            <a:r>
              <a:rPr lang="en-US" dirty="0"/>
              <a:t>  </a:t>
            </a:r>
            <a:r>
              <a:rPr lang="en-US" dirty="0" err="1"/>
              <a:t>və</a:t>
            </a:r>
            <a:r>
              <a:rPr lang="en-US" dirty="0"/>
              <a:t>  </a:t>
            </a:r>
            <a:r>
              <a:rPr lang="en-US" dirty="0" err="1"/>
              <a:t>kobud</a:t>
            </a:r>
            <a:r>
              <a:rPr lang="en-US" dirty="0"/>
              <a:t>  </a:t>
            </a:r>
            <a:r>
              <a:rPr lang="en-US" dirty="0" err="1"/>
              <a:t>ehtiyyatsızlıqdan</a:t>
            </a:r>
            <a:r>
              <a:rPr lang="en-US" dirty="0"/>
              <a:t> </a:t>
            </a:r>
            <a:r>
              <a:rPr lang="en-US" dirty="0" err="1"/>
              <a:t>öhdəliklərinin</a:t>
            </a:r>
            <a:r>
              <a:rPr lang="en-US" dirty="0"/>
              <a:t>  </a:t>
            </a:r>
            <a:r>
              <a:rPr lang="en-US" dirty="0" err="1"/>
              <a:t>pozulmasına</a:t>
            </a:r>
            <a:r>
              <a:rPr lang="en-US" dirty="0"/>
              <a:t>  </a:t>
            </a:r>
            <a:r>
              <a:rPr lang="en-US" dirty="0" err="1"/>
              <a:t>görə</a:t>
            </a:r>
            <a:r>
              <a:rPr lang="en-US" dirty="0"/>
              <a:t>  </a:t>
            </a:r>
            <a:r>
              <a:rPr lang="en-US" dirty="0" err="1"/>
              <a:t>qabaqcadan</a:t>
            </a:r>
            <a:r>
              <a:rPr lang="en-US" dirty="0"/>
              <a:t>  </a:t>
            </a:r>
            <a:r>
              <a:rPr lang="en-US" dirty="0" err="1"/>
              <a:t>azad</a:t>
            </a:r>
            <a:r>
              <a:rPr lang="en-US" dirty="0"/>
              <a:t>  </a:t>
            </a:r>
            <a:r>
              <a:rPr lang="en-US" dirty="0" err="1"/>
              <a:t>etmək</a:t>
            </a:r>
            <a:r>
              <a:rPr lang="en-US" dirty="0"/>
              <a:t>  </a:t>
            </a:r>
            <a:r>
              <a:rPr lang="en-US" dirty="0" err="1"/>
              <a:t>olmaz</a:t>
            </a:r>
            <a:r>
              <a:rPr lang="en-US" dirty="0"/>
              <a:t>.    </a:t>
            </a:r>
            <a:r>
              <a:rPr lang="en-US" dirty="0" err="1"/>
              <a:t>Mülki</a:t>
            </a:r>
            <a:r>
              <a:rPr lang="en-US" dirty="0"/>
              <a:t> </a:t>
            </a:r>
            <a:r>
              <a:rPr lang="en-US" dirty="0" err="1"/>
              <a:t>Məcəllənin</a:t>
            </a:r>
            <a:r>
              <a:rPr lang="en-US" dirty="0"/>
              <a:t>  </a:t>
            </a:r>
            <a:r>
              <a:rPr lang="en-US" dirty="0" err="1"/>
              <a:t>özündə</a:t>
            </a:r>
            <a:r>
              <a:rPr lang="en-US" dirty="0"/>
              <a:t>  </a:t>
            </a:r>
            <a:r>
              <a:rPr lang="en-US" dirty="0" err="1"/>
              <a:t>bu</a:t>
            </a:r>
            <a:r>
              <a:rPr lang="en-US" dirty="0"/>
              <a:t>  </a:t>
            </a:r>
            <a:r>
              <a:rPr lang="en-US" dirty="0" err="1"/>
              <a:t>terminlərin</a:t>
            </a:r>
            <a:r>
              <a:rPr lang="en-US" dirty="0"/>
              <a:t>  </a:t>
            </a:r>
            <a:r>
              <a:rPr lang="en-US" dirty="0" err="1"/>
              <a:t>anlayışı</a:t>
            </a:r>
            <a:r>
              <a:rPr lang="en-US" dirty="0"/>
              <a:t>  </a:t>
            </a:r>
            <a:r>
              <a:rPr lang="en-US" dirty="0" err="1"/>
              <a:t>verilməmişdir</a:t>
            </a:r>
            <a:r>
              <a:rPr lang="en-US" dirty="0"/>
              <a:t>.    Bu  </a:t>
            </a:r>
            <a:r>
              <a:rPr lang="en-US" dirty="0" err="1"/>
              <a:t>cür</a:t>
            </a:r>
            <a:r>
              <a:rPr lang="en-US" dirty="0"/>
              <a:t>  </a:t>
            </a:r>
            <a:r>
              <a:rPr lang="en-US" dirty="0" err="1"/>
              <a:t>terminlərin</a:t>
            </a:r>
            <a:r>
              <a:rPr lang="en-US" dirty="0"/>
              <a:t> </a:t>
            </a:r>
            <a:r>
              <a:rPr lang="en-US" dirty="0" err="1"/>
              <a:t>izahına</a:t>
            </a:r>
            <a:r>
              <a:rPr lang="en-US" dirty="0"/>
              <a:t>  </a:t>
            </a:r>
            <a:r>
              <a:rPr lang="en-US" dirty="0" err="1"/>
              <a:t>mülki</a:t>
            </a:r>
            <a:r>
              <a:rPr lang="en-US" dirty="0"/>
              <a:t>  </a:t>
            </a:r>
            <a:r>
              <a:rPr lang="en-US" dirty="0" err="1"/>
              <a:t>hüquq</a:t>
            </a:r>
            <a:r>
              <a:rPr lang="en-US" dirty="0"/>
              <a:t>  </a:t>
            </a:r>
            <a:r>
              <a:rPr lang="en-US" dirty="0" err="1"/>
              <a:t>nəzəriyyəsinə</a:t>
            </a:r>
            <a:r>
              <a:rPr lang="en-US" dirty="0"/>
              <a:t>  </a:t>
            </a:r>
            <a:r>
              <a:rPr lang="en-US" dirty="0" err="1"/>
              <a:t>dair</a:t>
            </a:r>
            <a:r>
              <a:rPr lang="en-US" dirty="0"/>
              <a:t>  </a:t>
            </a:r>
            <a:r>
              <a:rPr lang="en-US" dirty="0" err="1"/>
              <a:t>materiallarda</a:t>
            </a:r>
            <a:r>
              <a:rPr lang="en-US" dirty="0"/>
              <a:t>  </a:t>
            </a:r>
            <a:r>
              <a:rPr lang="en-US" dirty="0" err="1"/>
              <a:t>rast</a:t>
            </a:r>
            <a:r>
              <a:rPr lang="en-US" dirty="0"/>
              <a:t>  </a:t>
            </a:r>
            <a:r>
              <a:rPr lang="en-US" dirty="0" err="1"/>
              <a:t>gəlmək</a:t>
            </a:r>
            <a:r>
              <a:rPr lang="en-US" dirty="0"/>
              <a:t>  </a:t>
            </a:r>
            <a:r>
              <a:rPr lang="en-US" dirty="0" err="1"/>
              <a:t>olar</a:t>
            </a:r>
            <a:r>
              <a:rPr lang="en-US" dirty="0"/>
              <a:t>.   </a:t>
            </a:r>
            <a:r>
              <a:rPr lang="en-US" dirty="0" err="1"/>
              <a:t>Qanunvericilikdə</a:t>
            </a:r>
            <a:r>
              <a:rPr lang="en-US" dirty="0"/>
              <a:t>  </a:t>
            </a:r>
            <a:r>
              <a:rPr lang="en-US" dirty="0" err="1"/>
              <a:t>hüquq</a:t>
            </a:r>
            <a:r>
              <a:rPr lang="en-US" dirty="0"/>
              <a:t>  </a:t>
            </a:r>
            <a:r>
              <a:rPr lang="en-US" dirty="0" err="1"/>
              <a:t>terminlərin</a:t>
            </a:r>
            <a:r>
              <a:rPr lang="en-US" dirty="0"/>
              <a:t>  </a:t>
            </a:r>
            <a:r>
              <a:rPr lang="en-US" dirty="0" err="1"/>
              <a:t>anlayışının</a:t>
            </a:r>
            <a:r>
              <a:rPr lang="en-US" dirty="0"/>
              <a:t>  </a:t>
            </a:r>
            <a:r>
              <a:rPr lang="en-US" dirty="0" err="1"/>
              <a:t>olmadığı</a:t>
            </a:r>
            <a:r>
              <a:rPr lang="en-US" dirty="0"/>
              <a:t>  </a:t>
            </a:r>
            <a:r>
              <a:rPr lang="en-US" dirty="0" err="1"/>
              <a:t>halda</a:t>
            </a:r>
            <a:r>
              <a:rPr lang="en-US" dirty="0"/>
              <a:t>  müqavilədə </a:t>
            </a:r>
            <a:r>
              <a:rPr lang="en-US" dirty="0" err="1"/>
              <a:t>terminin</a:t>
            </a:r>
            <a:r>
              <a:rPr lang="en-US" dirty="0"/>
              <a:t> </a:t>
            </a:r>
            <a:r>
              <a:rPr lang="en-US" dirty="0" err="1"/>
              <a:t>tərifinin</a:t>
            </a:r>
            <a:r>
              <a:rPr lang="en-US" dirty="0"/>
              <a:t> </a:t>
            </a:r>
            <a:r>
              <a:rPr lang="en-US" dirty="0" err="1"/>
              <a:t>verilməsinin</a:t>
            </a:r>
            <a:r>
              <a:rPr lang="en-US" dirty="0"/>
              <a:t> </a:t>
            </a:r>
            <a:r>
              <a:rPr lang="en-US" dirty="0" err="1"/>
              <a:t>müəyyən</a:t>
            </a:r>
            <a:r>
              <a:rPr lang="en-US" dirty="0"/>
              <a:t> </a:t>
            </a:r>
            <a:r>
              <a:rPr lang="en-US" dirty="0" err="1"/>
              <a:t>faydası</a:t>
            </a:r>
            <a:r>
              <a:rPr lang="en-US" dirty="0"/>
              <a:t> ola </a:t>
            </a:r>
            <a:r>
              <a:rPr lang="en-US" dirty="0" err="1"/>
              <a:t>bilər</a:t>
            </a:r>
            <a:r>
              <a:rPr lang="en-US" dirty="0"/>
              <a:t>. </a:t>
            </a:r>
          </a:p>
        </p:txBody>
      </p:sp>
    </p:spTree>
    <p:extLst>
      <p:ext uri="{BB962C8B-B14F-4D97-AF65-F5344CB8AC3E}">
        <p14:creationId xmlns:p14="http://schemas.microsoft.com/office/powerpoint/2010/main" val="26253873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980</TotalTime>
  <Words>7200</Words>
  <Application>Microsoft Office PowerPoint</Application>
  <PresentationFormat>Geniş ekran</PresentationFormat>
  <Paragraphs>170</Paragraphs>
  <Slides>43</Slides>
  <Notes>0</Notes>
  <HiddenSlides>0</HiddenSlides>
  <MMClips>0</MMClips>
  <ScaleCrop>false</ScaleCrop>
  <HeadingPairs>
    <vt:vector size="6" baseType="variant">
      <vt:variant>
        <vt:lpstr>İstifadə olunmuş Şriftlər</vt:lpstr>
      </vt:variant>
      <vt:variant>
        <vt:i4>3</vt:i4>
      </vt:variant>
      <vt:variant>
        <vt:lpstr>Mövzu</vt:lpstr>
      </vt:variant>
      <vt:variant>
        <vt:i4>1</vt:i4>
      </vt:variant>
      <vt:variant>
        <vt:lpstr>Slayd Başlıqları</vt:lpstr>
      </vt:variant>
      <vt:variant>
        <vt:i4>43</vt:i4>
      </vt:variant>
    </vt:vector>
  </HeadingPairs>
  <TitlesOfParts>
    <vt:vector size="47" baseType="lpstr">
      <vt:lpstr>Arial</vt:lpstr>
      <vt:lpstr>Century Gothic</vt:lpstr>
      <vt:lpstr>Garamond</vt:lpstr>
      <vt:lpstr>Savon</vt:lpstr>
      <vt:lpstr>Müqavilələrin hazırlanması və ekspertizasında diqqət edilməli olan məqamlar</vt:lpstr>
      <vt:lpstr>Ümumi Prinsiplər </vt:lpstr>
      <vt:lpstr>Müqavilənin giriş hissəsi </vt:lpstr>
      <vt:lpstr> Tərəflər. Qarşı tərəfi tanıma </vt:lpstr>
      <vt:lpstr>PowerPoint Təqdimatı</vt:lpstr>
      <vt:lpstr>Müqavilə bağlama qabiliyyəti</vt:lpstr>
      <vt:lpstr>Müqavilə bağlama səlahiyyəti </vt:lpstr>
      <vt:lpstr>Anlayışlar </vt:lpstr>
      <vt:lpstr>Müqavilənin  anlayışlar  hissəsini  yazarkən  və  ya  nəzərdən  keçirərkən  bunları nəzər almaq lazımdır:  </vt:lpstr>
      <vt:lpstr>Term Sheet (Şərtlər Toplusu)</vt:lpstr>
      <vt:lpstr>Əhəmiyyətli Mənfi Dəyişiklik </vt:lpstr>
      <vt:lpstr>Standart Şərhlər </vt:lpstr>
      <vt:lpstr>Müqavilənin Predmeti </vt:lpstr>
      <vt:lpstr>PowerPoint Təqdimatı</vt:lpstr>
      <vt:lpstr>PowerPoint Təqdimatı</vt:lpstr>
      <vt:lpstr>Təsdiqlər və Zəmanətlər </vt:lpstr>
      <vt:lpstr>Öhdəliklər və hüquqlar</vt:lpstr>
      <vt:lpstr>PowerPoint Təqdimatı</vt:lpstr>
      <vt:lpstr>Bəyanatlar </vt:lpstr>
      <vt:lpstr> Müqavilənin forması</vt:lpstr>
      <vt:lpstr>Təfsir və dil problemləri</vt:lpstr>
      <vt:lpstr>Müqavilənin tarixi</vt:lpstr>
      <vt:lpstr>Tərəflərin adları və ünvanları</vt:lpstr>
      <vt:lpstr>Müqavilədə göstərilən malın cinsi, növü və keyfiyyəti</vt:lpstr>
      <vt:lpstr>Malın qiyməti</vt:lpstr>
      <vt:lpstr>Masraflar ve Harçlar </vt:lpstr>
      <vt:lpstr>Malların qablaşdırılması</vt:lpstr>
      <vt:lpstr>Malların təslim yeri və zamanı </vt:lpstr>
      <vt:lpstr>PowerPoint Təqdimatı</vt:lpstr>
      <vt:lpstr>Malların mülkiyyət haqqının nə zaman alıcıya keçəcəyi</vt:lpstr>
      <vt:lpstr>Malların yoxlanılması və ekspertizası </vt:lpstr>
      <vt:lpstr> Zəmanət və qarantiyalar</vt:lpstr>
      <vt:lpstr>Ön Şartlar </vt:lpstr>
      <vt:lpstr>Xitam </vt:lpstr>
      <vt:lpstr>Mübahisələrin həlli yolları</vt:lpstr>
      <vt:lpstr>Tətbiq ediləcək hüquq və məkhkəmə seçimi</vt:lpstr>
      <vt:lpstr>Hüquqi xərclər</vt:lpstr>
      <vt:lpstr>Müqavilənin dəyişdirilməsi</vt:lpstr>
      <vt:lpstr>Maddələrin ayrıla bilməsi</vt:lpstr>
      <vt:lpstr>Sadece Sözleşme İle Sorumluluk </vt:lpstr>
      <vt:lpstr>Bildirişlər</vt:lpstr>
      <vt:lpstr> Kompensasiya (təzminatın) qərarlaşdırılması</vt:lpstr>
      <vt:lpstr>Tərəflərin imzası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Müqavilələrin hazırlanması və ekspertizasında diqqət edilməli olan məqamlar</dc:title>
  <dc:creator>Theology</dc:creator>
  <cp:lastModifiedBy>Ilgar Babayev</cp:lastModifiedBy>
  <cp:revision>24</cp:revision>
  <dcterms:created xsi:type="dcterms:W3CDTF">2022-04-18T06:01:28Z</dcterms:created>
  <dcterms:modified xsi:type="dcterms:W3CDTF">2023-05-05T22:18:22Z</dcterms:modified>
</cp:coreProperties>
</file>